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0" r:id="rId4"/>
  </p:sldMasterIdLst>
  <p:notesMasterIdLst>
    <p:notesMasterId r:id="rId44"/>
  </p:notesMasterIdLst>
  <p:handoutMasterIdLst>
    <p:handoutMasterId r:id="rId45"/>
  </p:handoutMasterIdLst>
  <p:sldIdLst>
    <p:sldId id="296" r:id="rId5"/>
    <p:sldId id="303" r:id="rId6"/>
    <p:sldId id="297" r:id="rId7"/>
    <p:sldId id="299" r:id="rId8"/>
    <p:sldId id="385" r:id="rId9"/>
    <p:sldId id="375" r:id="rId10"/>
    <p:sldId id="401" r:id="rId11"/>
    <p:sldId id="400" r:id="rId12"/>
    <p:sldId id="388" r:id="rId13"/>
    <p:sldId id="360" r:id="rId14"/>
    <p:sldId id="387" r:id="rId15"/>
    <p:sldId id="402" r:id="rId16"/>
    <p:sldId id="383" r:id="rId17"/>
    <p:sldId id="369" r:id="rId18"/>
    <p:sldId id="365" r:id="rId19"/>
    <p:sldId id="390" r:id="rId20"/>
    <p:sldId id="393" r:id="rId21"/>
    <p:sldId id="399" r:id="rId22"/>
    <p:sldId id="392" r:id="rId23"/>
    <p:sldId id="396" r:id="rId24"/>
    <p:sldId id="395" r:id="rId25"/>
    <p:sldId id="398" r:id="rId26"/>
    <p:sldId id="394" r:id="rId27"/>
    <p:sldId id="376" r:id="rId28"/>
    <p:sldId id="301" r:id="rId29"/>
    <p:sldId id="389" r:id="rId30"/>
    <p:sldId id="405" r:id="rId31"/>
    <p:sldId id="407" r:id="rId32"/>
    <p:sldId id="366" r:id="rId33"/>
    <p:sldId id="367" r:id="rId34"/>
    <p:sldId id="381" r:id="rId35"/>
    <p:sldId id="368" r:id="rId36"/>
    <p:sldId id="362" r:id="rId37"/>
    <p:sldId id="371" r:id="rId38"/>
    <p:sldId id="377" r:id="rId39"/>
    <p:sldId id="380" r:id="rId40"/>
    <p:sldId id="378" r:id="rId41"/>
    <p:sldId id="363" r:id="rId42"/>
    <p:sldId id="403" r:id="rId43"/>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dovsky, Melissa" initials="BM" lastIdx="1" clrIdx="0">
    <p:extLst>
      <p:ext uri="{19B8F6BF-5375-455C-9EA6-DF929625EA0E}">
        <p15:presenceInfo xmlns:p15="http://schemas.microsoft.com/office/powerpoint/2012/main" userId="S::MBORDOVSKY@hdrinc.com::5be3fe5f-b68a-4cc2-b62f-2a5938c1bb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2448" autoAdjust="0"/>
  </p:normalViewPr>
  <p:slideViewPr>
    <p:cSldViewPr snapToGrid="0">
      <p:cViewPr varScale="1">
        <p:scale>
          <a:sx n="102" d="100"/>
          <a:sy n="102" d="100"/>
        </p:scale>
        <p:origin x="186" y="354"/>
      </p:cViewPr>
      <p:guideLst>
        <p:guide pos="3840"/>
        <p:guide orient="horz" pos="216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1" d="100"/>
          <a:sy n="91" d="100"/>
        </p:scale>
        <p:origin x="405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6821C8-422F-4CA2-85E1-19A6D027F030}" type="datetimeFigureOut">
              <a:rPr lang="en-US" smtClean="0"/>
              <a:t>11/23/2021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704683-B56F-4408-8720-603ECE57E56B}" type="slidenum">
              <a:rPr lang="en-US" smtClean="0"/>
              <a:t>‹#›</a:t>
            </a:fld>
            <a:endParaRPr lang="en-US" dirty="0"/>
          </a:p>
        </p:txBody>
      </p:sp>
    </p:spTree>
    <p:extLst>
      <p:ext uri="{BB962C8B-B14F-4D97-AF65-F5344CB8AC3E}">
        <p14:creationId xmlns:p14="http://schemas.microsoft.com/office/powerpoint/2010/main" val="1576274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68D86595-6E20-4226-9E0D-B3822373F9DE}" type="datetimeFigureOut">
              <a:rPr lang="en-US" smtClean="0"/>
              <a:pPr/>
              <a:t>11/23/2021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E44CA3CC-E040-426A-BD9D-8E6CA1306B4F}" type="slidenum">
              <a:rPr lang="en-US" smtClean="0"/>
              <a:pPr/>
              <a:t>‹#›</a:t>
            </a:fld>
            <a:endParaRPr lang="en-US" dirty="0"/>
          </a:p>
        </p:txBody>
      </p:sp>
    </p:spTree>
    <p:extLst>
      <p:ext uri="{BB962C8B-B14F-4D97-AF65-F5344CB8AC3E}">
        <p14:creationId xmlns:p14="http://schemas.microsoft.com/office/powerpoint/2010/main" val="1128835767"/>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3657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8229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801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737360" indent="-171450" algn="l" defTabSz="914354"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1</a:t>
            </a:fld>
            <a:endParaRPr lang="en-US" dirty="0"/>
          </a:p>
        </p:txBody>
      </p:sp>
    </p:spTree>
    <p:extLst>
      <p:ext uri="{BB962C8B-B14F-4D97-AF65-F5344CB8AC3E}">
        <p14:creationId xmlns:p14="http://schemas.microsoft.com/office/powerpoint/2010/main" val="4144190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2000 – HDR enters the scene to begin the EIS discussions</a:t>
            </a:r>
          </a:p>
          <a:p>
            <a:r>
              <a:rPr lang="en-US" dirty="0"/>
              <a:t>Scoping intensely from 2000-2003; LOTS of engagement </a:t>
            </a:r>
          </a:p>
          <a:p>
            <a:r>
              <a:rPr lang="en-US" dirty="0"/>
              <a:t>Tell the frisbee story</a:t>
            </a:r>
          </a:p>
        </p:txBody>
      </p:sp>
      <p:sp>
        <p:nvSpPr>
          <p:cNvPr id="4" name="Slide Number Placeholder 3"/>
          <p:cNvSpPr>
            <a:spLocks noGrp="1"/>
          </p:cNvSpPr>
          <p:nvPr>
            <p:ph type="sldNum" sz="quarter" idx="5"/>
          </p:nvPr>
        </p:nvSpPr>
        <p:spPr/>
        <p:txBody>
          <a:bodyPr/>
          <a:lstStyle/>
          <a:p>
            <a:fld id="{E44CA3CC-E040-426A-BD9D-8E6CA1306B4F}" type="slidenum">
              <a:rPr lang="en-US" smtClean="0"/>
              <a:pPr/>
              <a:t>11</a:t>
            </a:fld>
            <a:endParaRPr lang="en-US" dirty="0"/>
          </a:p>
        </p:txBody>
      </p:sp>
    </p:spTree>
    <p:extLst>
      <p:ext uri="{BB962C8B-B14F-4D97-AF65-F5344CB8AC3E}">
        <p14:creationId xmlns:p14="http://schemas.microsoft.com/office/powerpoint/2010/main" val="92383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12</a:t>
            </a:fld>
            <a:endParaRPr lang="en-US" dirty="0"/>
          </a:p>
        </p:txBody>
      </p:sp>
    </p:spTree>
    <p:extLst>
      <p:ext uri="{BB962C8B-B14F-4D97-AF65-F5344CB8AC3E}">
        <p14:creationId xmlns:p14="http://schemas.microsoft.com/office/powerpoint/2010/main" val="2581389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for improvement was universally agreed upon. </a:t>
            </a:r>
          </a:p>
          <a:p>
            <a:r>
              <a:rPr lang="en-US" dirty="0"/>
              <a:t>Good </a:t>
            </a:r>
            <a:r>
              <a:rPr lang="en-US" dirty="0" err="1"/>
              <a:t>good</a:t>
            </a:r>
            <a:r>
              <a:rPr lang="en-US" dirty="0"/>
              <a:t> </a:t>
            </a:r>
            <a:r>
              <a:rPr lang="en-US" dirty="0" err="1"/>
              <a:t>good</a:t>
            </a:r>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13</a:t>
            </a:fld>
            <a:endParaRPr lang="en-US" dirty="0"/>
          </a:p>
        </p:txBody>
      </p:sp>
    </p:spTree>
    <p:extLst>
      <p:ext uri="{BB962C8B-B14F-4D97-AF65-F5344CB8AC3E}">
        <p14:creationId xmlns:p14="http://schemas.microsoft.com/office/powerpoint/2010/main" val="1575845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Tribes</a:t>
            </a:r>
          </a:p>
          <a:p>
            <a:r>
              <a:rPr lang="en-US" dirty="0"/>
              <a:t>Section 4(f)</a:t>
            </a:r>
          </a:p>
          <a:p>
            <a:r>
              <a:rPr lang="en-US" dirty="0"/>
              <a:t>ANILCA Title XI – due to Resurrection Trail</a:t>
            </a:r>
          </a:p>
          <a:p>
            <a:r>
              <a:rPr lang="en-US" dirty="0"/>
              <a:t>Recreational users </a:t>
            </a:r>
          </a:p>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14</a:t>
            </a:fld>
            <a:endParaRPr lang="en-US" dirty="0"/>
          </a:p>
        </p:txBody>
      </p:sp>
    </p:spTree>
    <p:extLst>
      <p:ext uri="{BB962C8B-B14F-4D97-AF65-F5344CB8AC3E}">
        <p14:creationId xmlns:p14="http://schemas.microsoft.com/office/powerpoint/2010/main" val="284553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is the heart of everything</a:t>
            </a:r>
          </a:p>
          <a:p>
            <a:r>
              <a:rPr lang="en-US" dirty="0"/>
              <a:t>Heavy wildlife use</a:t>
            </a:r>
          </a:p>
          <a:p>
            <a:r>
              <a:rPr lang="en-US" dirty="0"/>
              <a:t>Wilderness with a capital “W” on the west end = congressional approval to build</a:t>
            </a:r>
          </a:p>
          <a:p>
            <a:r>
              <a:rPr lang="en-US" dirty="0"/>
              <a:t>Fear of lost revenue in the community</a:t>
            </a:r>
          </a:p>
          <a:p>
            <a:r>
              <a:rPr lang="en-US" dirty="0"/>
              <a:t>Rich cultural and historic use</a:t>
            </a:r>
          </a:p>
          <a:p>
            <a:r>
              <a:rPr lang="en-US" dirty="0"/>
              <a:t>Land ownership – CIRI lands, USFS, USFWS, private owners, KPB, state and local selected parcels identified for future development</a:t>
            </a:r>
          </a:p>
          <a:p>
            <a:r>
              <a:rPr lang="en-US" dirty="0"/>
              <a:t>Steep area, river, </a:t>
            </a:r>
            <a:r>
              <a:rPr lang="en-US" dirty="0" err="1"/>
              <a:t>etc</a:t>
            </a:r>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15</a:t>
            </a:fld>
            <a:endParaRPr lang="en-US" dirty="0"/>
          </a:p>
        </p:txBody>
      </p:sp>
    </p:spTree>
    <p:extLst>
      <p:ext uri="{BB962C8B-B14F-4D97-AF65-F5344CB8AC3E}">
        <p14:creationId xmlns:p14="http://schemas.microsoft.com/office/powerpoint/2010/main" val="3482510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 river based vs highway based; how traffic is actually accessing businesses</a:t>
            </a:r>
          </a:p>
          <a:p>
            <a:r>
              <a:rPr lang="en-US" dirty="0"/>
              <a:t>Ongoing agency meetings</a:t>
            </a:r>
          </a:p>
          <a:p>
            <a:r>
              <a:rPr lang="en-US" dirty="0"/>
              <a:t>Exec Summary &amp; DVDs to publicize and distill info</a:t>
            </a:r>
          </a:p>
          <a:p>
            <a:r>
              <a:rPr lang="en-US" dirty="0"/>
              <a:t>Multimedia to share ideas</a:t>
            </a:r>
          </a:p>
        </p:txBody>
      </p:sp>
      <p:sp>
        <p:nvSpPr>
          <p:cNvPr id="4" name="Slide Number Placeholder 3"/>
          <p:cNvSpPr>
            <a:spLocks noGrp="1"/>
          </p:cNvSpPr>
          <p:nvPr>
            <p:ph type="sldNum" sz="quarter" idx="5"/>
          </p:nvPr>
        </p:nvSpPr>
        <p:spPr/>
        <p:txBody>
          <a:bodyPr/>
          <a:lstStyle/>
          <a:p>
            <a:fld id="{E44CA3CC-E040-426A-BD9D-8E6CA1306B4F}" type="slidenum">
              <a:rPr lang="en-US" smtClean="0"/>
              <a:pPr/>
              <a:t>24</a:t>
            </a:fld>
            <a:endParaRPr lang="en-US" dirty="0"/>
          </a:p>
        </p:txBody>
      </p:sp>
    </p:spTree>
    <p:extLst>
      <p:ext uri="{BB962C8B-B14F-4D97-AF65-F5344CB8AC3E}">
        <p14:creationId xmlns:p14="http://schemas.microsoft.com/office/powerpoint/2010/main" val="1129947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25</a:t>
            </a:fld>
            <a:endParaRPr lang="en-US" dirty="0"/>
          </a:p>
        </p:txBody>
      </p:sp>
    </p:spTree>
    <p:extLst>
      <p:ext uri="{BB962C8B-B14F-4D97-AF65-F5344CB8AC3E}">
        <p14:creationId xmlns:p14="http://schemas.microsoft.com/office/powerpoint/2010/main" val="333450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story about technical vs public info</a:t>
            </a:r>
          </a:p>
        </p:txBody>
      </p:sp>
      <p:sp>
        <p:nvSpPr>
          <p:cNvPr id="4" name="Slide Number Placeholder 3"/>
          <p:cNvSpPr>
            <a:spLocks noGrp="1"/>
          </p:cNvSpPr>
          <p:nvPr>
            <p:ph type="sldNum" sz="quarter" idx="5"/>
          </p:nvPr>
        </p:nvSpPr>
        <p:spPr/>
        <p:txBody>
          <a:bodyPr/>
          <a:lstStyle/>
          <a:p>
            <a:fld id="{E44CA3CC-E040-426A-BD9D-8E6CA1306B4F}" type="slidenum">
              <a:rPr lang="en-US" smtClean="0"/>
              <a:pPr/>
              <a:t>26</a:t>
            </a:fld>
            <a:endParaRPr lang="en-US" dirty="0"/>
          </a:p>
        </p:txBody>
      </p:sp>
    </p:spTree>
    <p:extLst>
      <p:ext uri="{BB962C8B-B14F-4D97-AF65-F5344CB8AC3E}">
        <p14:creationId xmlns:p14="http://schemas.microsoft.com/office/powerpoint/2010/main" val="1383562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Engineers did try to develop an alternative that stayed on the existing alignment the whole way.</a:t>
            </a:r>
          </a:p>
          <a:p>
            <a:endParaRPr lang="en-US" b="1" dirty="0"/>
          </a:p>
          <a:p>
            <a:r>
              <a:rPr lang="en-US" b="1" dirty="0"/>
              <a:t>In this section it is not technically feasible to rebuild the highway to meet current standards.</a:t>
            </a:r>
          </a:p>
          <a:p>
            <a:endParaRPr lang="en-US" b="1" dirty="0"/>
          </a:p>
          <a:p>
            <a:r>
              <a:rPr lang="en-US" b="1" dirty="0"/>
              <a:t>The area has unstable soil, and would require large cuts and high walls.  Because of the poor soils, high walls, and proximity to the river, engineers determined that the risk was too great.</a:t>
            </a:r>
          </a:p>
        </p:txBody>
      </p:sp>
      <p:sp>
        <p:nvSpPr>
          <p:cNvPr id="4" name="Slide Number Placeholder 3"/>
          <p:cNvSpPr>
            <a:spLocks noGrp="1"/>
          </p:cNvSpPr>
          <p:nvPr>
            <p:ph type="sldNum" sz="quarter" idx="10"/>
          </p:nvPr>
        </p:nvSpPr>
        <p:spPr/>
        <p:txBody>
          <a:bodyPr/>
          <a:lstStyle/>
          <a:p>
            <a:fld id="{E4C9F97F-F4B8-4117-BD94-3EE414EBC7F5}"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This rendering shows the best option that the engineers were able to  develop.</a:t>
            </a:r>
          </a:p>
          <a:p>
            <a:endParaRPr lang="en-US" b="1" dirty="0"/>
          </a:p>
          <a:p>
            <a:r>
              <a:rPr lang="en-US" b="1" dirty="0"/>
              <a:t>The cuts in this area were between 160 and 180 feet high, and could be as high as 200 feet.</a:t>
            </a:r>
          </a:p>
          <a:p>
            <a:endParaRPr lang="en-US" b="1" dirty="0"/>
          </a:p>
          <a:p>
            <a:r>
              <a:rPr lang="en-US" b="1" dirty="0"/>
              <a:t>That is as tall as an 18 story building. The height of these walls was deemed in feasible and because of the poor soils, the risk of failure was too high for them to be safe.</a:t>
            </a:r>
          </a:p>
          <a:p>
            <a:endParaRPr lang="en-US" b="1" dirty="0"/>
          </a:p>
          <a:p>
            <a:r>
              <a:rPr lang="en-US" b="1" dirty="0"/>
              <a:t>Because the cuts would be so close to the river,  a landslide would deposit material into the river and would block the highway.</a:t>
            </a:r>
          </a:p>
          <a:p>
            <a:endParaRPr lang="en-US" b="1" dirty="0"/>
          </a:p>
          <a:p>
            <a:r>
              <a:rPr lang="en-US" b="1" dirty="0"/>
              <a:t>Because of the sensitivity and  importance of the river such risks are </a:t>
            </a:r>
            <a:r>
              <a:rPr lang="en-US" b="1" dirty="0" err="1"/>
              <a:t>unnacceptable</a:t>
            </a:r>
            <a:r>
              <a:rPr lang="en-US" b="1" dirty="0"/>
              <a:t>.</a:t>
            </a:r>
          </a:p>
          <a:p>
            <a:endParaRPr lang="en-US" b="1" dirty="0"/>
          </a:p>
          <a:p>
            <a:r>
              <a:rPr lang="en-US" b="1" dirty="0"/>
              <a:t>Moreover, closing this stretch of highway to commerce would create economic impacts and because of the safety to the traveling public, routing was rejects.  </a:t>
            </a:r>
          </a:p>
        </p:txBody>
      </p:sp>
      <p:sp>
        <p:nvSpPr>
          <p:cNvPr id="4" name="Slide Number Placeholder 3"/>
          <p:cNvSpPr>
            <a:spLocks noGrp="1"/>
          </p:cNvSpPr>
          <p:nvPr>
            <p:ph type="sldNum" sz="quarter" idx="10"/>
          </p:nvPr>
        </p:nvSpPr>
        <p:spPr/>
        <p:txBody>
          <a:bodyPr/>
          <a:lstStyle/>
          <a:p>
            <a:fld id="{E4C9F97F-F4B8-4117-BD94-3EE414EBC7F5}"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Engaged in this project for 20 years</a:t>
            </a:r>
          </a:p>
          <a:p>
            <a:r>
              <a:rPr lang="en-US" dirty="0"/>
              <a:t>Part of why I came to HDR</a:t>
            </a:r>
          </a:p>
          <a:p>
            <a:r>
              <a:rPr lang="en-US" dirty="0"/>
              <a:t>Deputy PM and PI lead for end of the EIS</a:t>
            </a:r>
          </a:p>
          <a:p>
            <a:r>
              <a:rPr lang="en-US" dirty="0"/>
              <a:t>PI lead continuing through present day</a:t>
            </a:r>
          </a:p>
          <a:p>
            <a:r>
              <a:rPr lang="en-US" dirty="0"/>
              <a:t>NEPA training</a:t>
            </a:r>
          </a:p>
          <a:p>
            <a:r>
              <a:rPr lang="en-US" dirty="0"/>
              <a:t>IAP2 trained</a:t>
            </a:r>
          </a:p>
          <a:p>
            <a:r>
              <a:rPr lang="en-US" dirty="0"/>
              <a:t>Note that Julie Jessen and Robyn Reich prob worked on this project!</a:t>
            </a:r>
          </a:p>
          <a:p>
            <a:endParaRPr lang="en-US" dirty="0"/>
          </a:p>
        </p:txBody>
      </p:sp>
      <p:sp>
        <p:nvSpPr>
          <p:cNvPr id="4" name="Slide Number Placeholder 3"/>
          <p:cNvSpPr>
            <a:spLocks noGrp="1"/>
          </p:cNvSpPr>
          <p:nvPr>
            <p:ph type="sldNum" sz="quarter" idx="10"/>
          </p:nvPr>
        </p:nvSpPr>
        <p:spPr/>
        <p:txBody>
          <a:bodyPr/>
          <a:lstStyle/>
          <a:p>
            <a:fld id="{E44CA3CC-E040-426A-BD9D-8E6CA1306B4F}" type="slidenum">
              <a:rPr lang="en-US" smtClean="0"/>
              <a:t>2</a:t>
            </a:fld>
            <a:endParaRPr lang="en-US" dirty="0"/>
          </a:p>
        </p:txBody>
      </p:sp>
    </p:spTree>
    <p:extLst>
      <p:ext uri="{BB962C8B-B14F-4D97-AF65-F5344CB8AC3E}">
        <p14:creationId xmlns:p14="http://schemas.microsoft.com/office/powerpoint/2010/main" val="3914532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alternatives </a:t>
            </a:r>
          </a:p>
          <a:p>
            <a:r>
              <a:rPr lang="en-US" dirty="0"/>
              <a:t>Really a lot of study and technical work behind the scenes</a:t>
            </a:r>
          </a:p>
          <a:p>
            <a:r>
              <a:rPr lang="en-US" dirty="0"/>
              <a:t>Wetlands</a:t>
            </a:r>
          </a:p>
          <a:p>
            <a:r>
              <a:rPr lang="en-US" dirty="0"/>
              <a:t>Wildlife studies</a:t>
            </a:r>
          </a:p>
          <a:p>
            <a:r>
              <a:rPr lang="en-US" dirty="0"/>
              <a:t>106 discussions</a:t>
            </a:r>
          </a:p>
        </p:txBody>
      </p:sp>
      <p:sp>
        <p:nvSpPr>
          <p:cNvPr id="4" name="Slide Number Placeholder 3"/>
          <p:cNvSpPr>
            <a:spLocks noGrp="1"/>
          </p:cNvSpPr>
          <p:nvPr>
            <p:ph type="sldNum" sz="quarter" idx="5"/>
          </p:nvPr>
        </p:nvSpPr>
        <p:spPr/>
        <p:txBody>
          <a:bodyPr/>
          <a:lstStyle/>
          <a:p>
            <a:fld id="{E44CA3CC-E040-426A-BD9D-8E6CA1306B4F}" type="slidenum">
              <a:rPr lang="en-US" smtClean="0"/>
              <a:pPr/>
              <a:t>29</a:t>
            </a:fld>
            <a:endParaRPr lang="en-US" dirty="0"/>
          </a:p>
        </p:txBody>
      </p:sp>
    </p:spTree>
    <p:extLst>
      <p:ext uri="{BB962C8B-B14F-4D97-AF65-F5344CB8AC3E}">
        <p14:creationId xmlns:p14="http://schemas.microsoft.com/office/powerpoint/2010/main" val="2761496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will to advance – FHWA new administrator motivated to FINISH</a:t>
            </a:r>
          </a:p>
          <a:p>
            <a:r>
              <a:rPr lang="en-US" dirty="0"/>
              <a:t>DOT&amp;PF saw this as a compromise</a:t>
            </a:r>
          </a:p>
          <a:p>
            <a:r>
              <a:rPr lang="en-US" dirty="0"/>
              <a:t>	JNU Creek performed the best, but large agency opposition</a:t>
            </a:r>
          </a:p>
          <a:p>
            <a:r>
              <a:rPr lang="en-US" dirty="0"/>
              <a:t>	Cooper Creek not like by community</a:t>
            </a:r>
          </a:p>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30</a:t>
            </a:fld>
            <a:endParaRPr lang="en-US" dirty="0"/>
          </a:p>
        </p:txBody>
      </p:sp>
    </p:spTree>
    <p:extLst>
      <p:ext uri="{BB962C8B-B14F-4D97-AF65-F5344CB8AC3E}">
        <p14:creationId xmlns:p14="http://schemas.microsoft.com/office/powerpoint/2010/main" val="1490047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Doesn’t best meet your P&amp;N</a:t>
            </a:r>
          </a:p>
          <a:p>
            <a:r>
              <a:rPr lang="en-US" dirty="0"/>
              <a:t>Relative weight of the Kenai River impacts not adequately considered</a:t>
            </a:r>
          </a:p>
          <a:p>
            <a:endParaRPr lang="en-US" dirty="0"/>
          </a:p>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31</a:t>
            </a:fld>
            <a:endParaRPr lang="en-US" dirty="0"/>
          </a:p>
        </p:txBody>
      </p:sp>
    </p:spTree>
    <p:extLst>
      <p:ext uri="{BB962C8B-B14F-4D97-AF65-F5344CB8AC3E}">
        <p14:creationId xmlns:p14="http://schemas.microsoft.com/office/powerpoint/2010/main" val="818443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32</a:t>
            </a:fld>
            <a:endParaRPr lang="en-US" dirty="0"/>
          </a:p>
        </p:txBody>
      </p:sp>
    </p:spTree>
    <p:extLst>
      <p:ext uri="{BB962C8B-B14F-4D97-AF65-F5344CB8AC3E}">
        <p14:creationId xmlns:p14="http://schemas.microsoft.com/office/powerpoint/2010/main" val="1302059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33</a:t>
            </a:fld>
            <a:endParaRPr lang="en-US" dirty="0"/>
          </a:p>
        </p:txBody>
      </p:sp>
    </p:spTree>
    <p:extLst>
      <p:ext uri="{BB962C8B-B14F-4D97-AF65-F5344CB8AC3E}">
        <p14:creationId xmlns:p14="http://schemas.microsoft.com/office/powerpoint/2010/main" val="1737470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go back on the EIS commitments – don’t start it over!</a:t>
            </a:r>
          </a:p>
          <a:p>
            <a:r>
              <a:rPr lang="en-US" dirty="0"/>
              <a:t>Large project – phased </a:t>
            </a:r>
          </a:p>
          <a:p>
            <a:endParaRPr lang="en-US" dirty="0"/>
          </a:p>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34</a:t>
            </a:fld>
            <a:endParaRPr lang="en-US" dirty="0"/>
          </a:p>
        </p:txBody>
      </p:sp>
    </p:spTree>
    <p:extLst>
      <p:ext uri="{BB962C8B-B14F-4D97-AF65-F5344CB8AC3E}">
        <p14:creationId xmlns:p14="http://schemas.microsoft.com/office/powerpoint/2010/main" val="3967014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 talked about the boundaries</a:t>
            </a:r>
          </a:p>
        </p:txBody>
      </p:sp>
      <p:sp>
        <p:nvSpPr>
          <p:cNvPr id="4" name="Slide Number Placeholder 3"/>
          <p:cNvSpPr>
            <a:spLocks noGrp="1"/>
          </p:cNvSpPr>
          <p:nvPr>
            <p:ph type="sldNum" sz="quarter" idx="5"/>
          </p:nvPr>
        </p:nvSpPr>
        <p:spPr/>
        <p:txBody>
          <a:bodyPr/>
          <a:lstStyle/>
          <a:p>
            <a:fld id="{E44CA3CC-E040-426A-BD9D-8E6CA1306B4F}" type="slidenum">
              <a:rPr lang="en-US" smtClean="0"/>
              <a:pPr/>
              <a:t>35</a:t>
            </a:fld>
            <a:endParaRPr lang="en-US" dirty="0"/>
          </a:p>
        </p:txBody>
      </p:sp>
    </p:spTree>
    <p:extLst>
      <p:ext uri="{BB962C8B-B14F-4D97-AF65-F5344CB8AC3E}">
        <p14:creationId xmlns:p14="http://schemas.microsoft.com/office/powerpoint/2010/main" val="1092667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public perspective – these are the good things so far in the design phase</a:t>
            </a:r>
          </a:p>
        </p:txBody>
      </p:sp>
      <p:sp>
        <p:nvSpPr>
          <p:cNvPr id="4" name="Slide Number Placeholder 3"/>
          <p:cNvSpPr>
            <a:spLocks noGrp="1"/>
          </p:cNvSpPr>
          <p:nvPr>
            <p:ph type="sldNum" sz="quarter" idx="5"/>
          </p:nvPr>
        </p:nvSpPr>
        <p:spPr/>
        <p:txBody>
          <a:bodyPr/>
          <a:lstStyle/>
          <a:p>
            <a:fld id="{E44CA3CC-E040-426A-BD9D-8E6CA1306B4F}" type="slidenum">
              <a:rPr lang="en-US" smtClean="0"/>
              <a:pPr/>
              <a:t>36</a:t>
            </a:fld>
            <a:endParaRPr lang="en-US" dirty="0"/>
          </a:p>
        </p:txBody>
      </p:sp>
    </p:spTree>
    <p:extLst>
      <p:ext uri="{BB962C8B-B14F-4D97-AF65-F5344CB8AC3E}">
        <p14:creationId xmlns:p14="http://schemas.microsoft.com/office/powerpoint/2010/main" val="934522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37</a:t>
            </a:fld>
            <a:endParaRPr lang="en-US" dirty="0"/>
          </a:p>
        </p:txBody>
      </p:sp>
    </p:spTree>
    <p:extLst>
      <p:ext uri="{BB962C8B-B14F-4D97-AF65-F5344CB8AC3E}">
        <p14:creationId xmlns:p14="http://schemas.microsoft.com/office/powerpoint/2010/main" val="1587475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38</a:t>
            </a:fld>
            <a:endParaRPr lang="en-US" dirty="0"/>
          </a:p>
        </p:txBody>
      </p:sp>
    </p:spTree>
    <p:extLst>
      <p:ext uri="{BB962C8B-B14F-4D97-AF65-F5344CB8AC3E}">
        <p14:creationId xmlns:p14="http://schemas.microsoft.com/office/powerpoint/2010/main" val="27879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a:t>
            </a:fld>
            <a:endParaRPr lang="en-US" dirty="0"/>
          </a:p>
        </p:txBody>
      </p:sp>
    </p:spTree>
    <p:extLst>
      <p:ext uri="{BB962C8B-B14F-4D97-AF65-F5344CB8AC3E}">
        <p14:creationId xmlns:p14="http://schemas.microsoft.com/office/powerpoint/2010/main" val="2103434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39</a:t>
            </a:fld>
            <a:endParaRPr lang="en-US" dirty="0"/>
          </a:p>
        </p:txBody>
      </p:sp>
    </p:spTree>
    <p:extLst>
      <p:ext uri="{BB962C8B-B14F-4D97-AF65-F5344CB8AC3E}">
        <p14:creationId xmlns:p14="http://schemas.microsoft.com/office/powerpoint/2010/main" val="417075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context please</a:t>
            </a:r>
          </a:p>
        </p:txBody>
      </p:sp>
      <p:sp>
        <p:nvSpPr>
          <p:cNvPr id="4" name="Slide Number Placeholder 3"/>
          <p:cNvSpPr>
            <a:spLocks noGrp="1"/>
          </p:cNvSpPr>
          <p:nvPr>
            <p:ph type="sldNum" sz="quarter" idx="5"/>
          </p:nvPr>
        </p:nvSpPr>
        <p:spPr/>
        <p:txBody>
          <a:bodyPr/>
          <a:lstStyle/>
          <a:p>
            <a:fld id="{E44CA3CC-E040-426A-BD9D-8E6CA1306B4F}" type="slidenum">
              <a:rPr lang="en-US" smtClean="0"/>
              <a:pPr/>
              <a:t>4</a:t>
            </a:fld>
            <a:endParaRPr lang="en-US" dirty="0"/>
          </a:p>
        </p:txBody>
      </p:sp>
    </p:spTree>
    <p:extLst>
      <p:ext uri="{BB962C8B-B14F-4D97-AF65-F5344CB8AC3E}">
        <p14:creationId xmlns:p14="http://schemas.microsoft.com/office/powerpoint/2010/main" val="4260739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project schedule – from website b/c this is a story we tell over and over</a:t>
            </a:r>
          </a:p>
          <a:p>
            <a:r>
              <a:rPr lang="en-US" dirty="0"/>
              <a:t>NOT TO SCALE</a:t>
            </a:r>
          </a:p>
          <a:p>
            <a:endParaRPr lang="en-US" dirty="0"/>
          </a:p>
          <a:p>
            <a:r>
              <a:rPr lang="en-US" dirty="0"/>
              <a:t>Came to Alaska in 2001</a:t>
            </a:r>
          </a:p>
          <a:p>
            <a:r>
              <a:rPr lang="en-US" dirty="0"/>
              <a:t>Joined HDR in 2007</a:t>
            </a:r>
          </a:p>
          <a:p>
            <a:r>
              <a:rPr lang="en-US" dirty="0"/>
              <a:t>I became a fly fisherwoman in about 2015…</a:t>
            </a:r>
          </a:p>
        </p:txBody>
      </p:sp>
      <p:sp>
        <p:nvSpPr>
          <p:cNvPr id="4" name="Slide Number Placeholder 3"/>
          <p:cNvSpPr>
            <a:spLocks noGrp="1"/>
          </p:cNvSpPr>
          <p:nvPr>
            <p:ph type="sldNum" sz="quarter" idx="5"/>
          </p:nvPr>
        </p:nvSpPr>
        <p:spPr/>
        <p:txBody>
          <a:bodyPr/>
          <a:lstStyle/>
          <a:p>
            <a:fld id="{E44CA3CC-E040-426A-BD9D-8E6CA1306B4F}" type="slidenum">
              <a:rPr lang="en-US" smtClean="0"/>
              <a:pPr/>
              <a:t>5</a:t>
            </a:fld>
            <a:endParaRPr lang="en-US" dirty="0"/>
          </a:p>
        </p:txBody>
      </p:sp>
    </p:spTree>
    <p:extLst>
      <p:ext uri="{BB962C8B-B14F-4D97-AF65-F5344CB8AC3E}">
        <p14:creationId xmlns:p14="http://schemas.microsoft.com/office/powerpoint/2010/main" val="76750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Highway built in 1950</a:t>
            </a:r>
          </a:p>
          <a:p>
            <a:r>
              <a:rPr lang="en-US" dirty="0"/>
              <a:t>Last piece that hasn’t been improved since original construction</a:t>
            </a:r>
          </a:p>
          <a:p>
            <a:r>
              <a:rPr lang="en-US" dirty="0"/>
              <a:t>Think about cars/trips/population/use </a:t>
            </a:r>
          </a:p>
          <a:p>
            <a:endParaRPr lang="en-US" dirty="0"/>
          </a:p>
          <a:p>
            <a:r>
              <a:rPr lang="en-US" dirty="0"/>
              <a:t>Stop &amp; start on the EIS;</a:t>
            </a:r>
          </a:p>
          <a:p>
            <a:r>
              <a:rPr lang="en-US" dirty="0"/>
              <a:t>Original 1982 study – done on a type writer – no graphics, etc. </a:t>
            </a:r>
          </a:p>
          <a:p>
            <a:r>
              <a:rPr lang="en-US" dirty="0"/>
              <a:t>1994 word processing</a:t>
            </a:r>
          </a:p>
          <a:p>
            <a:endParaRPr lang="en-US" dirty="0"/>
          </a:p>
          <a:p>
            <a:r>
              <a:rPr lang="en-US" dirty="0"/>
              <a:t>Split out project section from MP 37-45 and progressed it, as that is “simpler” area to complete</a:t>
            </a:r>
          </a:p>
          <a:p>
            <a:r>
              <a:rPr lang="en-US" dirty="0"/>
              <a:t>1994 – still can’t come to agreement on the best solution</a:t>
            </a:r>
          </a:p>
          <a:p>
            <a:r>
              <a:rPr lang="en-US" dirty="0"/>
              <a:t>WHY not?  Too many negative impacts.</a:t>
            </a:r>
          </a:p>
          <a:p>
            <a:endParaRPr lang="en-US" dirty="0"/>
          </a:p>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6</a:t>
            </a:fld>
            <a:endParaRPr lang="en-US" dirty="0"/>
          </a:p>
        </p:txBody>
      </p:sp>
    </p:spTree>
    <p:extLst>
      <p:ext uri="{BB962C8B-B14F-4D97-AF65-F5344CB8AC3E}">
        <p14:creationId xmlns:p14="http://schemas.microsoft.com/office/powerpoint/2010/main" val="3078481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7</a:t>
            </a:fld>
            <a:endParaRPr lang="en-US" dirty="0"/>
          </a:p>
        </p:txBody>
      </p:sp>
    </p:spTree>
    <p:extLst>
      <p:ext uri="{BB962C8B-B14F-4D97-AF65-F5344CB8AC3E}">
        <p14:creationId xmlns:p14="http://schemas.microsoft.com/office/powerpoint/2010/main" val="3166769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CA3CC-E040-426A-BD9D-8E6CA1306B4F}" type="slidenum">
              <a:rPr lang="en-US" smtClean="0"/>
              <a:pPr/>
              <a:t>8</a:t>
            </a:fld>
            <a:endParaRPr lang="en-US" dirty="0"/>
          </a:p>
        </p:txBody>
      </p:sp>
    </p:spTree>
    <p:extLst>
      <p:ext uri="{BB962C8B-B14F-4D97-AF65-F5344CB8AC3E}">
        <p14:creationId xmlns:p14="http://schemas.microsoft.com/office/powerpoint/2010/main" val="76035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no solution?  </a:t>
            </a:r>
          </a:p>
        </p:txBody>
      </p:sp>
      <p:sp>
        <p:nvSpPr>
          <p:cNvPr id="4" name="Slide Number Placeholder 3"/>
          <p:cNvSpPr>
            <a:spLocks noGrp="1"/>
          </p:cNvSpPr>
          <p:nvPr>
            <p:ph type="sldNum" sz="quarter" idx="5"/>
          </p:nvPr>
        </p:nvSpPr>
        <p:spPr/>
        <p:txBody>
          <a:bodyPr/>
          <a:lstStyle/>
          <a:p>
            <a:fld id="{E44CA3CC-E040-426A-BD9D-8E6CA1306B4F}" type="slidenum">
              <a:rPr lang="en-US" smtClean="0"/>
              <a:pPr/>
              <a:t>9</a:t>
            </a:fld>
            <a:endParaRPr lang="en-US" dirty="0"/>
          </a:p>
        </p:txBody>
      </p:sp>
    </p:spTree>
    <p:extLst>
      <p:ext uri="{BB962C8B-B14F-4D97-AF65-F5344CB8AC3E}">
        <p14:creationId xmlns:p14="http://schemas.microsoft.com/office/powerpoint/2010/main" val="4044562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ogo Slide - Whit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4"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5" name="TextBox 4"/>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6"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TextBox 6"/>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8"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9" name="TextBox 8">
            <a:extLst>
              <a:ext uri="{FF2B5EF4-FFF2-40B4-BE49-F238E27FC236}">
                <a16:creationId xmlns:a16="http://schemas.microsoft.com/office/drawing/2014/main" id="{A773B764-6FBF-4B79-B2F1-0050C3D5D105}"/>
              </a:ext>
            </a:extLst>
          </p:cNvPr>
          <p:cNvSpPr txBox="1"/>
          <p:nvPr userDrawn="1"/>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10" name="Freeform 6">
            <a:extLst>
              <a:ext uri="{FF2B5EF4-FFF2-40B4-BE49-F238E27FC236}">
                <a16:creationId xmlns:a16="http://schemas.microsoft.com/office/drawing/2014/main" id="{5AC42315-B87D-48F5-88E5-81549A322FE5}"/>
              </a:ext>
            </a:extLst>
          </p:cNvPr>
          <p:cNvSpPr>
            <a:spLocks noEditPoints="1"/>
          </p:cNvSpPr>
          <p:nvPr userDrawn="1"/>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2362555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53200" y="1143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7162800" y="1143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553200" y="1752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7162800" y="1752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553200" y="2362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7162800" y="2362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553200" y="2971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7162800" y="29718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553200" y="3581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7162800" y="35814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553200" y="4191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7162800" y="4191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553200" y="4800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7162800" y="4800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553200" y="5410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7162800" y="5410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290884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27888" y="1143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37488" y="1143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27888" y="1752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37488" y="1752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27888" y="2362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37488" y="2362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27888" y="2971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1237488" y="29718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27888" y="3581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1237488" y="35814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27888" y="4191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1237488" y="4191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27888" y="4800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1237488" y="4800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27888" y="5410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1237488" y="5410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609600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508915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192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096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192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096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192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1341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67437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1341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67437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 name="Picture Placeholder 2"/>
          <p:cNvSpPr>
            <a:spLocks noGrp="1"/>
          </p:cNvSpPr>
          <p:nvPr>
            <p:ph type="pic" sz="quarter" idx="24" hasCustomPrompt="1"/>
          </p:nvPr>
        </p:nvSpPr>
        <p:spPr>
          <a:xfrm>
            <a:off x="1" y="0"/>
            <a:ext cx="6057568" cy="25146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5" name="Picture Placeholder 2"/>
          <p:cNvSpPr>
            <a:spLocks noGrp="1"/>
          </p:cNvSpPr>
          <p:nvPr>
            <p:ph type="pic" sz="quarter" idx="25" hasCustomPrompt="1"/>
          </p:nvPr>
        </p:nvSpPr>
        <p:spPr>
          <a:xfrm>
            <a:off x="6127573" y="0"/>
            <a:ext cx="6064427" cy="25146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6" name="Text Placeholder 4"/>
          <p:cNvSpPr>
            <a:spLocks noGrp="1"/>
          </p:cNvSpPr>
          <p:nvPr>
            <p:ph type="body" sz="quarter" idx="26" hasCustomPrompt="1"/>
          </p:nvPr>
        </p:nvSpPr>
        <p:spPr>
          <a:xfrm>
            <a:off x="61341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7" name="Text Placeholder 4"/>
          <p:cNvSpPr>
            <a:spLocks noGrp="1"/>
          </p:cNvSpPr>
          <p:nvPr>
            <p:ph type="body" sz="quarter" idx="27" hasCustomPrompt="1"/>
          </p:nvPr>
        </p:nvSpPr>
        <p:spPr>
          <a:xfrm>
            <a:off x="67437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4" name="Text Placeholder 3"/>
          <p:cNvSpPr>
            <a:spLocks noGrp="1"/>
          </p:cNvSpPr>
          <p:nvPr>
            <p:ph type="body" sz="quarter" idx="28" hasCustomPrompt="1"/>
          </p:nvPr>
        </p:nvSpPr>
        <p:spPr>
          <a:xfrm>
            <a:off x="640398" y="328199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1682133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572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1219200"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09600" y="5181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1219200"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09600" y="5791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1219200"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137088" y="4572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6746688"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137088" y="5181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6746688"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137088" y="5791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6746688"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 name="Picture Placeholder 2"/>
          <p:cNvSpPr>
            <a:spLocks noGrp="1"/>
          </p:cNvSpPr>
          <p:nvPr>
            <p:ph type="pic" sz="quarter" idx="24"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23" name="Text Placeholder 3"/>
          <p:cNvSpPr>
            <a:spLocks noGrp="1"/>
          </p:cNvSpPr>
          <p:nvPr>
            <p:ph type="body" sz="quarter" idx="28" hasCustomPrompt="1"/>
          </p:nvPr>
        </p:nvSpPr>
        <p:spPr>
          <a:xfrm>
            <a:off x="640398" y="417607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208282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24000" y="1447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2133600" y="1447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1524000" y="2057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2133600" y="2057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1524000" y="2667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2133600" y="2667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1524000" y="3276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2133600" y="32766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15240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2133600" y="38862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15240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2133600" y="4495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15240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2133600" y="5105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1524000" y="5715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2133600" y="5715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Text Placeholder 3"/>
          <p:cNvSpPr>
            <a:spLocks noGrp="1"/>
          </p:cNvSpPr>
          <p:nvPr>
            <p:ph type="body" sz="quarter" idx="28" hasCustomPrompt="1"/>
          </p:nvPr>
        </p:nvSpPr>
        <p:spPr>
          <a:xfrm>
            <a:off x="1534478" y="823279"/>
            <a:ext cx="4622800" cy="152082"/>
          </a:xfrm>
        </p:spPr>
        <p:txBody>
          <a:bodyPr/>
          <a:lstStyle>
            <a:lvl1pPr marL="0" indent="0">
              <a:spcBef>
                <a:spcPts val="0"/>
              </a:spcBef>
              <a:spcAft>
                <a:spcPts val="0"/>
              </a:spcAft>
              <a:buNone/>
              <a:defRPr sz="1400" b="1" spc="300">
                <a:latin typeface="+mn-lt"/>
              </a:defRPr>
            </a:lvl1pPr>
          </a:lstStyle>
          <a:p>
            <a:pPr lvl="0"/>
            <a:r>
              <a:rPr lang="en-US" dirty="0"/>
              <a:t>AGENDA</a:t>
            </a:r>
          </a:p>
        </p:txBody>
      </p:sp>
    </p:spTree>
    <p:extLst>
      <p:ext uri="{BB962C8B-B14F-4D97-AF65-F5344CB8AC3E}">
        <p14:creationId xmlns:p14="http://schemas.microsoft.com/office/powerpoint/2010/main" val="1888894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4"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826122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534885" y="4648200"/>
            <a:ext cx="912223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2717220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Text Placeholder 4"/>
          <p:cNvSpPr>
            <a:spLocks noGrp="1"/>
          </p:cNvSpPr>
          <p:nvPr>
            <p:ph type="body" sz="quarter" idx="13" hasCustomPrompt="1"/>
          </p:nvPr>
        </p:nvSpPr>
        <p:spPr>
          <a:xfrm>
            <a:off x="622300" y="2289177"/>
            <a:ext cx="10058400" cy="1819275"/>
          </a:xfrm>
          <a:noFill/>
        </p:spPr>
        <p:txBody>
          <a:bodyPr>
            <a:noAutofit/>
          </a:bodyPr>
          <a:lstStyle>
            <a:lvl1pPr marL="0" indent="0">
              <a:spcBef>
                <a:spcPts val="0"/>
              </a:spcBef>
              <a:spcAft>
                <a:spcPts val="0"/>
              </a:spcAft>
              <a:buNone/>
              <a:defRPr sz="44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7" name="Text Placeholder 4"/>
          <p:cNvSpPr>
            <a:spLocks noGrp="1"/>
          </p:cNvSpPr>
          <p:nvPr>
            <p:ph type="body" sz="quarter" idx="11" hasCustomPrompt="1"/>
          </p:nvPr>
        </p:nvSpPr>
        <p:spPr>
          <a:xfrm>
            <a:off x="622300" y="685800"/>
            <a:ext cx="2819400" cy="1676400"/>
          </a:xfrm>
          <a:noFill/>
        </p:spPr>
        <p:txBody>
          <a:bodyPr>
            <a:noAutofit/>
          </a:bodyPr>
          <a:lstStyle>
            <a:lvl1pPr marL="0" indent="0">
              <a:spcBef>
                <a:spcPts val="0"/>
              </a:spcBef>
              <a:spcAft>
                <a:spcPts val="0"/>
              </a:spcAft>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Tree>
    <p:extLst>
      <p:ext uri="{BB962C8B-B14F-4D97-AF65-F5344CB8AC3E}">
        <p14:creationId xmlns:p14="http://schemas.microsoft.com/office/powerpoint/2010/main" val="264790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5"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1853866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267200" y="2362200"/>
            <a:ext cx="7924800" cy="4495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2289178"/>
            <a:ext cx="3200400" cy="615387"/>
          </a:xfrm>
          <a:noFill/>
        </p:spPr>
        <p:txBody>
          <a:bodyPr>
            <a:noAutofit/>
          </a:bodyPr>
          <a:lstStyle>
            <a:lvl1pPr marL="0" indent="0">
              <a:spcBef>
                <a:spcPts val="0"/>
              </a:spcBef>
              <a:spcAft>
                <a:spcPts val="0"/>
              </a:spcAft>
              <a:buNone/>
              <a:defRPr sz="4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1" name="Text Placeholder 4"/>
          <p:cNvSpPr>
            <a:spLocks noGrp="1"/>
          </p:cNvSpPr>
          <p:nvPr>
            <p:ph type="body" sz="quarter" idx="11" hasCustomPrompt="1"/>
          </p:nvPr>
        </p:nvSpPr>
        <p:spPr>
          <a:xfrm>
            <a:off x="571500" y="685800"/>
            <a:ext cx="2819400" cy="1676400"/>
          </a:xfrm>
          <a:noFill/>
        </p:spPr>
        <p:txBody>
          <a:bodyPr>
            <a:noAutofit/>
          </a:bodyPr>
          <a:lstStyle>
            <a:lvl1pPr marL="0" indent="0">
              <a:spcBef>
                <a:spcPts val="0"/>
              </a:spcBef>
              <a:spcAft>
                <a:spcPts val="0"/>
              </a:spcAft>
              <a:buNone/>
              <a:defRPr sz="115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0" hasCustomPrompt="1"/>
          </p:nvPr>
        </p:nvSpPr>
        <p:spPr>
          <a:xfrm>
            <a:off x="609600" y="3106271"/>
            <a:ext cx="3209365" cy="3218329"/>
          </a:xfrm>
        </p:spPr>
        <p:txBody>
          <a:bodyPr>
            <a:noAutofit/>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06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Logo Slide - Gray">
    <p:bg>
      <p:bgPr>
        <a:solidFill>
          <a:schemeClr val="tx2"/>
        </a:solidFill>
        <a:effectLst/>
      </p:bgPr>
    </p:bg>
    <p:spTree>
      <p:nvGrpSpPr>
        <p:cNvPr id="1" name=""/>
        <p:cNvGrpSpPr/>
        <p:nvPr/>
      </p:nvGrpSpPr>
      <p:grpSpPr>
        <a:xfrm>
          <a:off x="0" y="0"/>
          <a:ext cx="0" cy="0"/>
          <a:chOff x="0" y="0"/>
          <a:chExt cx="0" cy="0"/>
        </a:xfrm>
      </p:grpSpPr>
      <p:sp>
        <p:nvSpPr>
          <p:cNvPr id="3" name="TextBox 2"/>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4"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5" name="TextBox 4"/>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6"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TextBox 6"/>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8"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9" name="TextBox 8">
            <a:extLst>
              <a:ext uri="{FF2B5EF4-FFF2-40B4-BE49-F238E27FC236}">
                <a16:creationId xmlns:a16="http://schemas.microsoft.com/office/drawing/2014/main" id="{8F9C043C-768F-4434-92D1-C48E2F30A313}"/>
              </a:ext>
            </a:extLst>
          </p:cNvPr>
          <p:cNvSpPr txBox="1"/>
          <p:nvPr userDrawn="1"/>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bg2">
                    <a:lumMod val="90000"/>
                  </a:schemeClr>
                </a:solidFill>
                <a:latin typeface="+mj-lt"/>
                <a:ea typeface="+mn-ea"/>
                <a:cs typeface="+mn-cs"/>
              </a:rPr>
              <a:t>© HDR, all rights reserved.</a:t>
            </a:r>
          </a:p>
        </p:txBody>
      </p:sp>
      <p:sp>
        <p:nvSpPr>
          <p:cNvPr id="10" name="Freeform 6">
            <a:extLst>
              <a:ext uri="{FF2B5EF4-FFF2-40B4-BE49-F238E27FC236}">
                <a16:creationId xmlns:a16="http://schemas.microsoft.com/office/drawing/2014/main" id="{1C5FC48E-D7C9-4AF5-9592-89E83772DBA7}"/>
              </a:ext>
            </a:extLst>
          </p:cNvPr>
          <p:cNvSpPr>
            <a:spLocks noEditPoints="1"/>
          </p:cNvSpPr>
          <p:nvPr userDrawn="1"/>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1009762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609600" y="685800"/>
            <a:ext cx="2819400" cy="1676400"/>
          </a:xfrm>
          <a:noFill/>
        </p:spPr>
        <p:txBody>
          <a:bodyPr>
            <a:noAutofit/>
          </a:bodyPr>
          <a:lstStyle>
            <a:lvl1pPr marL="0" indent="0">
              <a:spcBef>
                <a:spcPts val="0"/>
              </a:spcBef>
              <a:spcAft>
                <a:spcPts val="0"/>
              </a:spcAft>
              <a:buNone/>
              <a:defRPr sz="11500" b="0" spc="0">
                <a:solidFill>
                  <a:schemeClr val="accent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612742" y="2362202"/>
            <a:ext cx="5483258" cy="396239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526306" y="2308632"/>
            <a:ext cx="5063059" cy="413684"/>
          </a:xfrm>
          <a:noFill/>
        </p:spPr>
        <p:txBody>
          <a:bodyPr>
            <a:noAutofit/>
          </a:bodyPr>
          <a:lstStyle>
            <a:lvl1pPr marL="0" indent="0">
              <a:spcBef>
                <a:spcPts val="0"/>
              </a:spcBef>
              <a:spcAft>
                <a:spcPts val="0"/>
              </a:spcAft>
              <a:buNone/>
              <a:defRPr sz="36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4" name="Text Placeholder 5"/>
          <p:cNvSpPr>
            <a:spLocks noGrp="1"/>
          </p:cNvSpPr>
          <p:nvPr>
            <p:ph type="body" sz="quarter" idx="14" hasCustomPrompt="1"/>
          </p:nvPr>
        </p:nvSpPr>
        <p:spPr>
          <a:xfrm>
            <a:off x="6526306" y="3396342"/>
            <a:ext cx="5065776" cy="2928258"/>
          </a:xfrm>
        </p:spPr>
        <p:txBody>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6526306" y="2856704"/>
            <a:ext cx="5065776" cy="320870"/>
          </a:xfrm>
        </p:spPr>
        <p:txBody>
          <a:bodyPr>
            <a:noAutofit/>
          </a:bodyPr>
          <a:lstStyle>
            <a:lvl1pPr marL="0" indent="0">
              <a:spcBef>
                <a:spcPts val="0"/>
              </a:spcBef>
              <a:spcAft>
                <a:spcPts val="0"/>
              </a:spcAft>
              <a:buNone/>
              <a:defRPr sz="2800" b="1">
                <a:solidFill>
                  <a:schemeClr val="tx2"/>
                </a:solidFill>
                <a:latin typeface="+mn-lt"/>
              </a:defRPr>
            </a:lvl1pPr>
          </a:lstStyle>
          <a:p>
            <a:pPr lvl="0"/>
            <a:r>
              <a:rPr lang="en-US" dirty="0"/>
              <a:t>Subhead</a:t>
            </a:r>
          </a:p>
        </p:txBody>
      </p:sp>
    </p:spTree>
    <p:extLst>
      <p:ext uri="{BB962C8B-B14F-4D97-AF65-F5344CB8AC3E}">
        <p14:creationId xmlns:p14="http://schemas.microsoft.com/office/powerpoint/2010/main" val="383167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12192000" cy="4343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6042660" y="5006340"/>
            <a:ext cx="2819400" cy="1424940"/>
          </a:xfrm>
          <a:noFill/>
        </p:spPr>
        <p:txBody>
          <a:bodyPr>
            <a:noAutofit/>
          </a:bodyPr>
          <a:lstStyle>
            <a:lvl1pPr marL="0" indent="0">
              <a:spcBef>
                <a:spcPts val="0"/>
              </a:spcBef>
              <a:spcAft>
                <a:spcPts val="0"/>
              </a:spcAft>
              <a:buNone/>
              <a:defRPr sz="115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0" name="Text Placeholder 4"/>
          <p:cNvSpPr>
            <a:spLocks noGrp="1"/>
          </p:cNvSpPr>
          <p:nvPr>
            <p:ph type="body" sz="quarter" idx="13" hasCustomPrompt="1"/>
          </p:nvPr>
        </p:nvSpPr>
        <p:spPr>
          <a:xfrm>
            <a:off x="7993382" y="5181602"/>
            <a:ext cx="3589018" cy="1089660"/>
          </a:xfrm>
          <a:noFill/>
        </p:spPr>
        <p:txBody>
          <a:bodyPr anchor="ctr">
            <a:noAutofit/>
          </a:bodyPr>
          <a:lstStyle>
            <a:lvl1pPr marL="0" indent="0">
              <a:spcBef>
                <a:spcPts val="0"/>
              </a:spcBef>
              <a:spcAft>
                <a:spcPts val="0"/>
              </a:spcAft>
              <a:buNone/>
              <a:defRPr sz="36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2260524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594360" y="5157317"/>
            <a:ext cx="10988040" cy="670560"/>
          </a:xfrm>
          <a:noFill/>
        </p:spPr>
        <p:txBody>
          <a:bodyPr>
            <a:noAutofit/>
          </a:bodyPr>
          <a:lstStyle>
            <a:lvl1pPr marL="0" indent="0">
              <a:spcBef>
                <a:spcPts val="0"/>
              </a:spcBef>
              <a:spcAft>
                <a:spcPts val="0"/>
              </a:spcAft>
              <a:buNone/>
              <a:defRPr sz="54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0" y="0"/>
            <a:ext cx="12192000" cy="4724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5928360"/>
            <a:ext cx="10972800" cy="396240"/>
          </a:xfrm>
          <a:noFill/>
        </p:spPr>
        <p:txBody>
          <a:bodyPr>
            <a:noAutofit/>
          </a:bodyPr>
          <a:lstStyle>
            <a:lvl1pPr marL="0" indent="0">
              <a:spcBef>
                <a:spcPts val="0"/>
              </a:spcBef>
              <a:spcAft>
                <a:spcPts val="0"/>
              </a:spcAft>
              <a:buNone/>
              <a:defRPr sz="2800" b="0"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2404940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9_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1752600" y="1981200"/>
            <a:ext cx="2362200" cy="2590800"/>
          </a:xfrm>
          <a:noFill/>
        </p:spPr>
        <p:txBody>
          <a:bodyPr>
            <a:noAutofit/>
          </a:bodyPr>
          <a:lstStyle>
            <a:lvl1pPr marL="0" indent="0" algn="ctr">
              <a:spcBef>
                <a:spcPts val="0"/>
              </a:spcBef>
              <a:spcAft>
                <a:spcPts val="0"/>
              </a:spcAft>
              <a:buNone/>
              <a:defRPr sz="16600" b="1" spc="0">
                <a:solidFill>
                  <a:schemeClr val="bg1"/>
                </a:solidFill>
                <a:latin typeface="Arial Narrow" panose="020B060602020203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cxnSp>
        <p:nvCxnSpPr>
          <p:cNvPr id="7" name="Straight Connector 6"/>
          <p:cNvCxnSpPr/>
          <p:nvPr/>
        </p:nvCxnSpPr>
        <p:spPr>
          <a:xfrm>
            <a:off x="1752600" y="4572000"/>
            <a:ext cx="2362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4495800" y="2362200"/>
            <a:ext cx="7086600" cy="1828800"/>
          </a:xfrm>
          <a:noFill/>
        </p:spPr>
        <p:txBody>
          <a:bodyPr anchor="ctr">
            <a:noAutofit/>
          </a:bodyPr>
          <a:lstStyle>
            <a:lvl1pPr marL="0" indent="0">
              <a:spcBef>
                <a:spcPts val="0"/>
              </a:spcBef>
              <a:spcAft>
                <a:spcPts val="0"/>
              </a:spcAft>
              <a:buNone/>
              <a:defRPr sz="5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cxnSp>
        <p:nvCxnSpPr>
          <p:cNvPr id="5" name="Straight Connector 4"/>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51720E-9894-4B6E-8EF7-41C5E20E7398}"/>
              </a:ext>
            </a:extLst>
          </p:cNvPr>
          <p:cNvCxnSpPr/>
          <p:nvPr userDrawn="1"/>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39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0_Divider">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524002" y="1828800"/>
            <a:ext cx="9143996" cy="1600200"/>
          </a:xfrm>
          <a:noFill/>
        </p:spPr>
        <p:txBody>
          <a:bodyP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3724362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1_Divider">
    <p:spTree>
      <p:nvGrpSpPr>
        <p:cNvPr id="1" name=""/>
        <p:cNvGrpSpPr/>
        <p:nvPr/>
      </p:nvGrpSpPr>
      <p:grpSpPr>
        <a:xfrm>
          <a:off x="0" y="0"/>
          <a:ext cx="0" cy="0"/>
          <a:chOff x="0" y="0"/>
          <a:chExt cx="0" cy="0"/>
        </a:xfrm>
      </p:grpSpPr>
      <p:sp>
        <p:nvSpPr>
          <p:cNvPr id="3" name="Rectangle 2"/>
          <p:cNvSpPr/>
          <p:nvPr/>
        </p:nvSpPr>
        <p:spPr>
          <a:xfrm>
            <a:off x="609600" y="0"/>
            <a:ext cx="4341779" cy="3344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82882" y="2048256"/>
            <a:ext cx="3780558" cy="942156"/>
          </a:xfrm>
        </p:spPr>
        <p:txBody>
          <a:bodyPr anchor="t" anchorCtr="0"/>
          <a:lstStyle>
            <a:lvl1pPr>
              <a:defRPr sz="3600">
                <a:solidFill>
                  <a:schemeClr val="bg1"/>
                </a:solidFill>
              </a:defRPr>
            </a:lvl1pPr>
          </a:lstStyle>
          <a:p>
            <a:r>
              <a:rPr lang="en-US" dirty="0"/>
              <a:t>Section</a:t>
            </a:r>
          </a:p>
        </p:txBody>
      </p:sp>
      <p:sp>
        <p:nvSpPr>
          <p:cNvPr id="9" name="Text Placeholder 4"/>
          <p:cNvSpPr>
            <a:spLocks noGrp="1"/>
          </p:cNvSpPr>
          <p:nvPr>
            <p:ph type="body" sz="quarter" idx="10" hasCustomPrompt="1"/>
          </p:nvPr>
        </p:nvSpPr>
        <p:spPr>
          <a:xfrm>
            <a:off x="5410738" y="3442003"/>
            <a:ext cx="6165566" cy="2882597"/>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1" hasCustomPrompt="1"/>
          </p:nvPr>
        </p:nvSpPr>
        <p:spPr>
          <a:xfrm>
            <a:off x="867156" y="598932"/>
            <a:ext cx="2819400" cy="1284732"/>
          </a:xfrm>
          <a:noFill/>
        </p:spPr>
        <p:txBody>
          <a:bodyPr>
            <a:noAutofit/>
          </a:bodyPr>
          <a:lstStyle>
            <a:lvl1pPr marL="0" indent="0">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2" name="Picture Placeholder 11"/>
          <p:cNvSpPr>
            <a:spLocks noGrp="1"/>
          </p:cNvSpPr>
          <p:nvPr>
            <p:ph type="pic" sz="quarter" idx="12" hasCustomPrompt="1"/>
          </p:nvPr>
        </p:nvSpPr>
        <p:spPr>
          <a:xfrm>
            <a:off x="609600" y="3419856"/>
            <a:ext cx="4343400" cy="3438144"/>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latin typeface="+mj-lt"/>
              </a:defRPr>
            </a:lvl1pPr>
          </a:lstStyle>
          <a:p>
            <a:r>
              <a:rPr lang="en-US" dirty="0"/>
              <a:t>Color block or insert picture</a:t>
            </a:r>
          </a:p>
        </p:txBody>
      </p:sp>
      <p:sp>
        <p:nvSpPr>
          <p:cNvPr id="7" name="Rectangle 6"/>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28E79D-3188-45B4-BE21-8AA116F7AB70}"/>
              </a:ext>
            </a:extLst>
          </p:cNvPr>
          <p:cNvSpPr/>
          <p:nvPr userDrawn="1"/>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39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marL="0" marR="0" indent="0" algn="ctr" defTabSz="914354" rtl="0" eaLnBrk="1" fontAlgn="auto" latinLnBrk="0" hangingPunct="1">
              <a:lnSpc>
                <a:spcPts val="4400"/>
              </a:lnSpc>
              <a:spcBef>
                <a:spcPct val="0"/>
              </a:spcBef>
              <a:spcAft>
                <a:spcPts val="0"/>
              </a:spcAft>
              <a:buClrTx/>
              <a:buSzTx/>
              <a:buFontTx/>
              <a:buNone/>
              <a:tabLst/>
              <a:defRPr sz="3600" baseline="0">
                <a:solidFill>
                  <a:schemeClr val="tx1"/>
                </a:solidFill>
              </a:defRPr>
            </a:lvl1pPr>
          </a:lstStyle>
          <a:p>
            <a:pPr marL="0" marR="0" lvl="0" indent="0" algn="ctr" defTabSz="914354" rtl="0" eaLnBrk="1" fontAlgn="auto" latinLnBrk="0" hangingPunct="1">
              <a:lnSpc>
                <a:spcPts val="4400"/>
              </a:lnSpc>
              <a:spcBef>
                <a:spcPct val="0"/>
              </a:spcBef>
              <a:spcAft>
                <a:spcPts val="0"/>
              </a:spcAft>
              <a:buClrTx/>
              <a:buSzTx/>
              <a:buFontTx/>
              <a:buNone/>
              <a:tabLst/>
              <a:defRPr/>
            </a:pPr>
            <a:r>
              <a:rPr lang="en-US" dirty="0"/>
              <a:t>“Tap to add quote text”</a:t>
            </a:r>
          </a:p>
        </p:txBody>
      </p:sp>
      <p:sp>
        <p:nvSpPr>
          <p:cNvPr id="3" name="Picture Placeholder 4"/>
          <p:cNvSpPr>
            <a:spLocks noGrp="1"/>
          </p:cNvSpPr>
          <p:nvPr>
            <p:ph type="pic" sz="quarter" idx="12" hasCustomPrompt="1"/>
          </p:nvPr>
        </p:nvSpPr>
        <p:spPr>
          <a:xfrm>
            <a:off x="609599" y="1520190"/>
            <a:ext cx="3693459" cy="381762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a:p>
            <a:endParaRPr lang="en-US" dirty="0"/>
          </a:p>
        </p:txBody>
      </p:sp>
    </p:spTree>
    <p:extLst>
      <p:ext uri="{BB962C8B-B14F-4D97-AF65-F5344CB8AC3E}">
        <p14:creationId xmlns:p14="http://schemas.microsoft.com/office/powerpoint/2010/main" val="2118423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algn="ctr">
              <a:lnSpc>
                <a:spcPts val="4400"/>
              </a:lnSpc>
              <a:defRPr sz="3600" baseline="0">
                <a:solidFill>
                  <a:schemeClr val="bg1"/>
                </a:solidFill>
              </a:defRPr>
            </a:lvl1pPr>
          </a:lstStyle>
          <a:p>
            <a:r>
              <a:rPr lang="en-US" dirty="0"/>
              <a:t>“Tap to add quote text”</a:t>
            </a:r>
          </a:p>
        </p:txBody>
      </p:sp>
      <p:sp>
        <p:nvSpPr>
          <p:cNvPr id="3" name="Picture Placeholder 4"/>
          <p:cNvSpPr>
            <a:spLocks noGrp="1"/>
          </p:cNvSpPr>
          <p:nvPr>
            <p:ph type="pic" sz="quarter" idx="12" hasCustomPrompt="1"/>
          </p:nvPr>
        </p:nvSpPr>
        <p:spPr>
          <a:xfrm>
            <a:off x="609599" y="1520190"/>
            <a:ext cx="3693459" cy="381762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picture</a:t>
            </a:r>
          </a:p>
        </p:txBody>
      </p:sp>
    </p:spTree>
    <p:extLst>
      <p:ext uri="{BB962C8B-B14F-4D97-AF65-F5344CB8AC3E}">
        <p14:creationId xmlns:p14="http://schemas.microsoft.com/office/powerpoint/2010/main" val="1636998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Quote">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tx1"/>
                </a:solidFill>
              </a:defRPr>
            </a:lvl1pPr>
          </a:lstStyle>
          <a:p>
            <a:r>
              <a:rPr lang="en-US" dirty="0"/>
              <a:t>“Tap to add quote text”</a:t>
            </a:r>
          </a:p>
        </p:txBody>
      </p:sp>
    </p:spTree>
    <p:extLst>
      <p:ext uri="{BB962C8B-B14F-4D97-AF65-F5344CB8AC3E}">
        <p14:creationId xmlns:p14="http://schemas.microsoft.com/office/powerpoint/2010/main" val="364880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dirty="0"/>
              <a:t>“Tap to add quote text”</a:t>
            </a:r>
          </a:p>
        </p:txBody>
      </p:sp>
    </p:spTree>
    <p:extLst>
      <p:ext uri="{BB962C8B-B14F-4D97-AF65-F5344CB8AC3E}">
        <p14:creationId xmlns:p14="http://schemas.microsoft.com/office/powerpoint/2010/main" val="3517851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tx1"/>
                </a:solidFill>
              </a:defRPr>
            </a:lvl1pPr>
          </a:lstStyle>
          <a:p>
            <a:r>
              <a:rPr lang="en-US" dirty="0"/>
              <a:t>Title</a:t>
            </a:r>
          </a:p>
        </p:txBody>
      </p:sp>
      <p:sp>
        <p:nvSpPr>
          <p:cNvPr id="4" name="Freeform 3"/>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3"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5" name="Freeform 4"/>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6" name="Freeform 5"/>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Freeform 5">
            <a:extLst>
              <a:ext uri="{FF2B5EF4-FFF2-40B4-BE49-F238E27FC236}">
                <a16:creationId xmlns:a16="http://schemas.microsoft.com/office/drawing/2014/main" id="{22C507A5-C1B0-46A1-B0F4-7191E2098997}"/>
              </a:ext>
            </a:extLst>
          </p:cNvPr>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4060326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332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
        <p:nvSpPr>
          <p:cNvPr id="4" name="Text Placeholder 5"/>
          <p:cNvSpPr>
            <a:spLocks noGrp="1"/>
          </p:cNvSpPr>
          <p:nvPr>
            <p:ph type="body" sz="quarter" idx="10" hasCustomPrompt="1"/>
          </p:nvPr>
        </p:nvSpPr>
        <p:spPr>
          <a:xfrm>
            <a:off x="609600" y="1917470"/>
            <a:ext cx="10972165"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2377358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Rectangle 5"/>
          <p:cNvSpPr/>
          <p:nvPr/>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a:extLst>
              <a:ext uri="{FF2B5EF4-FFF2-40B4-BE49-F238E27FC236}">
                <a16:creationId xmlns:a16="http://schemas.microsoft.com/office/drawing/2014/main" id="{1537CA68-6406-447C-AE65-72B2CF8198B2}"/>
              </a:ext>
            </a:extLst>
          </p:cNvPr>
          <p:cNvSpPr/>
          <p:nvPr userDrawn="1"/>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2209799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Text">
    <p:spTree>
      <p:nvGrpSpPr>
        <p:cNvPr id="1" name=""/>
        <p:cNvGrpSpPr/>
        <p:nvPr/>
      </p:nvGrpSpPr>
      <p:grpSpPr>
        <a:xfrm>
          <a:off x="0" y="0"/>
          <a:ext cx="0" cy="0"/>
          <a:chOff x="0" y="0"/>
          <a:chExt cx="0" cy="0"/>
        </a:xfrm>
      </p:grpSpPr>
      <p:sp>
        <p:nvSpPr>
          <p:cNvPr id="4" name="Rectangle 3"/>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
        <p:nvSpPr>
          <p:cNvPr id="7" name="Text Placeholder 5"/>
          <p:cNvSpPr>
            <a:spLocks noGrp="1"/>
          </p:cNvSpPr>
          <p:nvPr>
            <p:ph type="body" sz="quarter" idx="10" hasCustomPrompt="1"/>
          </p:nvPr>
        </p:nvSpPr>
        <p:spPr>
          <a:xfrm>
            <a:off x="609600" y="1917470"/>
            <a:ext cx="10972165"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
        <p:nvSpPr>
          <p:cNvPr id="9" name="Rectangle 8"/>
          <p:cNvSpPr/>
          <p:nvPr/>
        </p:nvSpPr>
        <p:spPr>
          <a:xfrm>
            <a:off x="1203960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p:cNvSpPr/>
          <p:nvPr/>
        </p:nvSpPr>
        <p:spPr>
          <a:xfrm>
            <a:off x="1203960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2C7E97C2-47D8-4024-9A9B-31F8590927D9}"/>
              </a:ext>
            </a:extLst>
          </p:cNvPr>
          <p:cNvSpPr/>
          <p:nvPr userDrawn="1"/>
        </p:nvSpPr>
        <p:spPr>
          <a:xfrm>
            <a:off x="1203960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3962251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9"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552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381000"/>
            <a:ext cx="5257800" cy="838200"/>
          </a:xfrm>
        </p:spPr>
        <p:txBody>
          <a:bodyPr anchor="t">
            <a:noAutofit/>
          </a:bodyPr>
          <a:lstStyle>
            <a:lvl1pPr marL="0" indent="0">
              <a:spcBef>
                <a:spcPts val="0"/>
              </a:spcBef>
              <a:spcAft>
                <a:spcPts val="0"/>
              </a:spcAft>
              <a:buFont typeface="Arial" panose="020B0604020202020204" pitchFamily="34" charset="0"/>
              <a:buNone/>
              <a:defRPr sz="3200" baseline="0"/>
            </a:lvl1pPr>
          </a:lstStyle>
          <a:p>
            <a:pPr lvl="0"/>
            <a:r>
              <a:rPr lang="en-US" dirty="0"/>
              <a:t>Tap to add title 1</a:t>
            </a:r>
          </a:p>
        </p:txBody>
      </p:sp>
      <p:sp>
        <p:nvSpPr>
          <p:cNvPr id="13" name="Text Placeholder 12"/>
          <p:cNvSpPr>
            <a:spLocks noGrp="1"/>
          </p:cNvSpPr>
          <p:nvPr>
            <p:ph type="body" sz="quarter" idx="14" hasCustomPrompt="1"/>
          </p:nvPr>
        </p:nvSpPr>
        <p:spPr>
          <a:xfrm>
            <a:off x="6323433" y="381000"/>
            <a:ext cx="5257800" cy="841248"/>
          </a:xfrm>
        </p:spPr>
        <p:txBody>
          <a:bodyPr tIns="0" anchor="t" anchorCtr="0">
            <a:noAutofit/>
          </a:bodyPr>
          <a:lstStyle>
            <a:lvl1pPr marL="0" indent="0">
              <a:spcBef>
                <a:spcPts val="0"/>
              </a:spcBef>
              <a:spcAft>
                <a:spcPts val="0"/>
              </a:spcAft>
              <a:buNone/>
              <a:defRPr sz="3200" b="1" baseline="0"/>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dirty="0"/>
              <a:t>Tap to add title 2</a:t>
            </a:r>
          </a:p>
        </p:txBody>
      </p:sp>
      <p:sp>
        <p:nvSpPr>
          <p:cNvPr id="8"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607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7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05600" y="1450848"/>
            <a:ext cx="4876800" cy="4873752"/>
          </a:xfrm>
        </p:spPr>
        <p:txBody>
          <a:bodyPr>
            <a:noAutofit/>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705600" y="381000"/>
            <a:ext cx="4876800" cy="838200"/>
          </a:xfrm>
        </p:spPr>
        <p:txBody>
          <a:bodyPr anchor="t">
            <a:noAutofit/>
          </a:bodyPr>
          <a:lstStyle>
            <a:lvl1pPr marL="0" indent="0">
              <a:buFont typeface="Arial" panose="020B0604020202020204" pitchFamily="34" charset="0"/>
              <a:buNone/>
              <a:defRPr baseline="0"/>
            </a:lvl1pPr>
          </a:lstStyle>
          <a:p>
            <a:r>
              <a:rPr lang="en-US" dirty="0"/>
              <a:t>Tap to add title 2</a:t>
            </a:r>
          </a:p>
        </p:txBody>
      </p:sp>
      <p:sp>
        <p:nvSpPr>
          <p:cNvPr id="7" name="Picture Placeholder 6"/>
          <p:cNvSpPr>
            <a:spLocks noGrp="1"/>
          </p:cNvSpPr>
          <p:nvPr>
            <p:ph type="pic" sz="quarter" idx="11" hasCustomPrompt="1"/>
          </p:nvPr>
        </p:nvSpPr>
        <p:spPr>
          <a:xfrm>
            <a:off x="0" y="0"/>
            <a:ext cx="6089904"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a:t>
            </a:r>
          </a:p>
        </p:txBody>
      </p:sp>
      <p:sp>
        <p:nvSpPr>
          <p:cNvPr id="11" name="Text Placeholder 8"/>
          <p:cNvSpPr>
            <a:spLocks noGrp="1"/>
          </p:cNvSpPr>
          <p:nvPr>
            <p:ph type="body" sz="quarter" idx="12" hasCustomPrompt="1"/>
          </p:nvPr>
        </p:nvSpPr>
        <p:spPr>
          <a:xfrm>
            <a:off x="609600" y="1450848"/>
            <a:ext cx="4873752" cy="4873752"/>
          </a:xfrm>
        </p:spPr>
        <p:txBody>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619432" y="381000"/>
            <a:ext cx="4873752" cy="841248"/>
          </a:xfrm>
        </p:spPr>
        <p:txBody>
          <a:bodyPr anchor="t" anchorCtr="0"/>
          <a:lstStyle>
            <a:lvl1pPr marL="0" indent="0">
              <a:spcBef>
                <a:spcPts val="0"/>
              </a:spcBef>
              <a:spcAft>
                <a:spcPts val="0"/>
              </a:spcAft>
              <a:buNone/>
              <a:defRPr sz="3200" b="1">
                <a:solidFill>
                  <a:schemeClr val="bg1"/>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dirty="0"/>
              <a:t>Tap to add title 1</a:t>
            </a:r>
          </a:p>
        </p:txBody>
      </p:sp>
    </p:spTree>
    <p:extLst>
      <p:ext uri="{BB962C8B-B14F-4D97-AF65-F5344CB8AC3E}">
        <p14:creationId xmlns:p14="http://schemas.microsoft.com/office/powerpoint/2010/main" val="1181876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081986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599" y="1447800"/>
            <a:ext cx="3291841"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599" y="381000"/>
            <a:ext cx="3291841" cy="83820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4282440" y="0"/>
            <a:ext cx="790956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2766709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647700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1"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2"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175803974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over">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dirty="0"/>
              <a:t>Title</a:t>
            </a:r>
          </a:p>
        </p:txBody>
      </p:sp>
      <p:sp>
        <p:nvSpPr>
          <p:cNvPr id="4" name="Freeform 3"/>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6" name="Freeform 5"/>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Freeform 6"/>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8" name="Freeform 6">
            <a:extLst>
              <a:ext uri="{FF2B5EF4-FFF2-40B4-BE49-F238E27FC236}">
                <a16:creationId xmlns:a16="http://schemas.microsoft.com/office/drawing/2014/main" id="{C33630F4-C7CA-47E1-B1EB-868E600C9D52}"/>
              </a:ext>
            </a:extLst>
          </p:cNvPr>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2086370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647700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Picture Placeholder 6"/>
          <p:cNvSpPr>
            <a:spLocks noGrp="1"/>
          </p:cNvSpPr>
          <p:nvPr>
            <p:ph type="pic" sz="quarter" idx="13" hasCustomPrompt="1"/>
          </p:nvPr>
        </p:nvSpPr>
        <p:spPr>
          <a:xfrm>
            <a:off x="8939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522693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609599" y="1447800"/>
            <a:ext cx="634145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6341459" cy="838200"/>
          </a:xfrm>
        </p:spPr>
        <p:txBody>
          <a:bodyPr>
            <a:noAutofit/>
          </a:bodyPr>
          <a:lstStyle/>
          <a:p>
            <a:r>
              <a:rPr lang="en-US" dirty="0"/>
              <a:t>Tap to add title</a:t>
            </a:r>
          </a:p>
        </p:txBody>
      </p:sp>
    </p:spTree>
    <p:extLst>
      <p:ext uri="{BB962C8B-B14F-4D97-AF65-F5344CB8AC3E}">
        <p14:creationId xmlns:p14="http://schemas.microsoft.com/office/powerpoint/2010/main" val="538254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609599" y="1447800"/>
            <a:ext cx="391210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609599" y="381000"/>
            <a:ext cx="3912109" cy="838200"/>
          </a:xfrm>
        </p:spPr>
        <p:txBody>
          <a:bodyPr>
            <a:noAutofit/>
          </a:bodyPr>
          <a:lstStyle/>
          <a:p>
            <a:r>
              <a:rPr lang="en-US" dirty="0"/>
              <a:t>Tap to add title</a:t>
            </a:r>
          </a:p>
        </p:txBody>
      </p:sp>
      <p:sp>
        <p:nvSpPr>
          <p:cNvPr id="10"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2"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4224666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7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609599" y="1447800"/>
            <a:ext cx="6341459"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609599" y="381000"/>
            <a:ext cx="6341459" cy="838200"/>
          </a:xfrm>
        </p:spPr>
        <p:txBody>
          <a:bodyPr>
            <a:noAutofit/>
          </a:bodyPr>
          <a:lstStyle>
            <a:lvl1pPr>
              <a:defRPr>
                <a:solidFill>
                  <a:schemeClr val="bg1"/>
                </a:solidFill>
              </a:defRPr>
            </a:lvl1pPr>
          </a:lstStyle>
          <a:p>
            <a:r>
              <a:rPr lang="en-US" dirty="0"/>
              <a:t>Tap to add title</a:t>
            </a:r>
          </a:p>
        </p:txBody>
      </p:sp>
    </p:spTree>
    <p:extLst>
      <p:ext uri="{BB962C8B-B14F-4D97-AF65-F5344CB8AC3E}">
        <p14:creationId xmlns:p14="http://schemas.microsoft.com/office/powerpoint/2010/main" val="4035431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8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480712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9_TextIm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24" hasCustomPrompt="1"/>
          </p:nvPr>
        </p:nvSpPr>
        <p:spPr>
          <a:xfrm>
            <a:off x="8290014" y="1450848"/>
            <a:ext cx="3294592"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8290014" y="381000"/>
            <a:ext cx="3294592" cy="838200"/>
          </a:xfrm>
        </p:spPr>
        <p:txBody>
          <a:bodyPr>
            <a:noAutofit/>
          </a:bodyPr>
          <a:lstStyle/>
          <a:p>
            <a:r>
              <a:rPr lang="en-US" dirty="0"/>
              <a:t>Tap to add title</a:t>
            </a:r>
          </a:p>
        </p:txBody>
      </p:sp>
    </p:spTree>
    <p:extLst>
      <p:ext uri="{BB962C8B-B14F-4D97-AF65-F5344CB8AC3E}">
        <p14:creationId xmlns:p14="http://schemas.microsoft.com/office/powerpoint/2010/main" val="3470451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0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9" name="Picture Placeholder 6"/>
          <p:cNvSpPr>
            <a:spLocks noGrp="1"/>
          </p:cNvSpPr>
          <p:nvPr>
            <p:ph type="pic" sz="quarter" idx="11" hasCustomPrompt="1"/>
          </p:nvPr>
        </p:nvSpPr>
        <p:spPr>
          <a:xfrm>
            <a:off x="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Picture Placeholder 6"/>
          <p:cNvSpPr>
            <a:spLocks noGrp="1"/>
          </p:cNvSpPr>
          <p:nvPr>
            <p:ph type="pic" sz="quarter" idx="12" hasCustomPrompt="1"/>
          </p:nvPr>
        </p:nvSpPr>
        <p:spPr>
          <a:xfrm>
            <a:off x="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20316559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1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dirty="0"/>
              <a:t>Tap to add title</a:t>
            </a:r>
          </a:p>
        </p:txBody>
      </p:sp>
      <p:sp>
        <p:nvSpPr>
          <p:cNvPr id="11" name="Picture Placeholder 6"/>
          <p:cNvSpPr>
            <a:spLocks noGrp="1"/>
          </p:cNvSpPr>
          <p:nvPr>
            <p:ph type="pic" sz="quarter" idx="11" hasCustomPrompt="1"/>
          </p:nvPr>
        </p:nvSpPr>
        <p:spPr>
          <a:xfrm>
            <a:off x="1"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Picture Placeholder 6"/>
          <p:cNvSpPr>
            <a:spLocks noGrp="1"/>
          </p:cNvSpPr>
          <p:nvPr>
            <p:ph type="pic" sz="quarter" idx="12" hasCustomPrompt="1"/>
          </p:nvPr>
        </p:nvSpPr>
        <p:spPr>
          <a:xfrm>
            <a:off x="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3" name="Picture Placeholder 6"/>
          <p:cNvSpPr>
            <a:spLocks noGrp="1"/>
          </p:cNvSpPr>
          <p:nvPr>
            <p:ph type="pic" sz="quarter" idx="13" hasCustomPrompt="1"/>
          </p:nvPr>
        </p:nvSpPr>
        <p:spPr>
          <a:xfrm>
            <a:off x="2462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3151618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2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0"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2451354"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5243146" y="1447800"/>
            <a:ext cx="6341459" cy="48767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5243146" y="381000"/>
            <a:ext cx="6341459" cy="838200"/>
          </a:xfrm>
        </p:spPr>
        <p:txBody>
          <a:bodyPr>
            <a:noAutofit/>
          </a:bodyPr>
          <a:lstStyle/>
          <a:p>
            <a:r>
              <a:rPr lang="en-US" dirty="0"/>
              <a:t>Tap to add title</a:t>
            </a:r>
          </a:p>
        </p:txBody>
      </p:sp>
    </p:spTree>
    <p:extLst>
      <p:ext uri="{BB962C8B-B14F-4D97-AF65-F5344CB8AC3E}">
        <p14:creationId xmlns:p14="http://schemas.microsoft.com/office/powerpoint/2010/main" val="3811040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3_TextImage">
    <p:spTree>
      <p:nvGrpSpPr>
        <p:cNvPr id="1" name=""/>
        <p:cNvGrpSpPr/>
        <p:nvPr/>
      </p:nvGrpSpPr>
      <p:grpSpPr>
        <a:xfrm>
          <a:off x="0" y="0"/>
          <a:ext cx="0" cy="0"/>
          <a:chOff x="0" y="0"/>
          <a:chExt cx="0" cy="0"/>
        </a:xfrm>
      </p:grpSpPr>
      <p:sp>
        <p:nvSpPr>
          <p:cNvPr id="59" name="Picture Placeholder 58"/>
          <p:cNvSpPr>
            <a:spLocks noGrp="1"/>
          </p:cNvSpPr>
          <p:nvPr>
            <p:ph type="pic" sz="quarter" idx="10"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58"/>
          <p:cNvSpPr>
            <a:spLocks noGrp="1"/>
          </p:cNvSpPr>
          <p:nvPr>
            <p:ph type="pic" sz="quarter" idx="12"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58"/>
          <p:cNvSpPr>
            <a:spLocks noGrp="1"/>
          </p:cNvSpPr>
          <p:nvPr>
            <p:ph type="pic" sz="quarter" idx="15" hasCustomPrompt="1"/>
          </p:nvPr>
        </p:nvSpPr>
        <p:spPr>
          <a:xfrm>
            <a:off x="0"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1" name="Picture Placeholder 58"/>
          <p:cNvSpPr>
            <a:spLocks noGrp="1"/>
          </p:cNvSpPr>
          <p:nvPr>
            <p:ph type="pic" sz="quarter" idx="17" hasCustomPrompt="1"/>
          </p:nvPr>
        </p:nvSpPr>
        <p:spPr>
          <a:xfrm>
            <a:off x="2451354"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4" name="Picture Placeholder 58"/>
          <p:cNvSpPr>
            <a:spLocks noGrp="1"/>
          </p:cNvSpPr>
          <p:nvPr>
            <p:ph type="pic" sz="quarter" idx="20"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6" name="Picture Placeholder 58"/>
          <p:cNvSpPr>
            <a:spLocks noGrp="1"/>
          </p:cNvSpPr>
          <p:nvPr>
            <p:ph type="pic" sz="quarter" idx="22"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7"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24" hasCustomPrompt="1"/>
          </p:nvPr>
        </p:nvSpPr>
        <p:spPr>
          <a:xfrm>
            <a:off x="7670292" y="1447800"/>
            <a:ext cx="3914314" cy="4876799"/>
          </a:xfrm>
        </p:spPr>
        <p:txBody>
          <a:bodyPr>
            <a:noAutofit/>
          </a:bodyPr>
          <a:lstStyle>
            <a:lvl1pPr>
              <a:defRPr/>
            </a:lvl1pPr>
            <a:lvl2pPr>
              <a:defRPr/>
            </a:lvl2pPr>
            <a:lvl3pPr>
              <a:defRPr/>
            </a:lvl3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7670292" y="381000"/>
            <a:ext cx="3914314" cy="838200"/>
          </a:xfrm>
        </p:spPr>
        <p:txBody>
          <a:bodyPr>
            <a:noAutofit/>
          </a:bodyPr>
          <a:lstStyle>
            <a:lvl1pPr>
              <a:defRPr/>
            </a:lvl1pPr>
          </a:lstStyle>
          <a:p>
            <a:r>
              <a:rPr lang="en-US" dirty="0"/>
              <a:t>Tap to add title</a:t>
            </a:r>
          </a:p>
        </p:txBody>
      </p:sp>
    </p:spTree>
    <p:extLst>
      <p:ext uri="{BB962C8B-B14F-4D97-AF65-F5344CB8AC3E}">
        <p14:creationId xmlns:p14="http://schemas.microsoft.com/office/powerpoint/2010/main" val="1050700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Cover">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0" y="0"/>
            <a:ext cx="12192000" cy="6858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 When placing a full bleed photo, please bring the logo to the front (right click &gt; Bring to Front)</a:t>
            </a:r>
          </a:p>
        </p:txBody>
      </p:sp>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dirty="0"/>
              <a:t>Title</a:t>
            </a:r>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8" name="Freeform 7"/>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Freeform 6"/>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9" name="Freeform 6">
            <a:extLst>
              <a:ext uri="{FF2B5EF4-FFF2-40B4-BE49-F238E27FC236}">
                <a16:creationId xmlns:a16="http://schemas.microsoft.com/office/drawing/2014/main" id="{5A05CB98-F89A-4AD5-8274-B9F719587EFA}"/>
              </a:ext>
            </a:extLst>
          </p:cNvPr>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3397547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4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5210628" y="1447801"/>
            <a:ext cx="6371772"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5210628" y="381000"/>
            <a:ext cx="6371772" cy="838200"/>
          </a:xfrm>
        </p:spPr>
        <p:txBody>
          <a:bodyPr>
            <a:noAutofit/>
          </a:bodyPr>
          <a:lstStyle>
            <a:lvl1pPr>
              <a:defRPr>
                <a:solidFill>
                  <a:schemeClr val="bg1"/>
                </a:solidFill>
              </a:defRPr>
            </a:lvl1pPr>
          </a:lstStyle>
          <a:p>
            <a:r>
              <a:rPr lang="en-US" dirty="0"/>
              <a:t>Tap to add title</a:t>
            </a:r>
          </a:p>
        </p:txBody>
      </p:sp>
    </p:spTree>
    <p:extLst>
      <p:ext uri="{BB962C8B-B14F-4D97-AF65-F5344CB8AC3E}">
        <p14:creationId xmlns:p14="http://schemas.microsoft.com/office/powerpoint/2010/main" val="3365967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5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443984"/>
            <a:ext cx="10972800" cy="1880616"/>
          </a:xfrm>
        </p:spPr>
        <p:txBody>
          <a:bodyPr>
            <a:noAutofit/>
          </a:bodyPr>
          <a:lstStyle>
            <a:lvl1pPr marL="0" indent="0">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 name="Title 1"/>
          <p:cNvSpPr>
            <a:spLocks noGrp="1"/>
          </p:cNvSpPr>
          <p:nvPr>
            <p:ph type="title" hasCustomPrompt="1"/>
          </p:nvPr>
        </p:nvSpPr>
        <p:spPr>
          <a:xfrm>
            <a:off x="609600" y="3733800"/>
            <a:ext cx="10972800" cy="710184"/>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828071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6_TextImage">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09600" y="4447210"/>
            <a:ext cx="5029200" cy="187739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Title 1"/>
          <p:cNvSpPr>
            <a:spLocks noGrp="1"/>
          </p:cNvSpPr>
          <p:nvPr>
            <p:ph type="title" hasCustomPrompt="1"/>
          </p:nvPr>
        </p:nvSpPr>
        <p:spPr>
          <a:xfrm>
            <a:off x="609600" y="3730752"/>
            <a:ext cx="10972800" cy="399288"/>
          </a:xfrm>
        </p:spPr>
        <p:txBody>
          <a:bodyPr>
            <a:noAutofit/>
          </a:bodyPr>
          <a:lstStyle/>
          <a:p>
            <a:r>
              <a:rPr lang="en-US" dirty="0"/>
              <a:t>Tap to add title</a:t>
            </a:r>
          </a:p>
        </p:txBody>
      </p:sp>
      <p:sp>
        <p:nvSpPr>
          <p:cNvPr id="10" name="Text Placeholder 3"/>
          <p:cNvSpPr>
            <a:spLocks noGrp="1"/>
          </p:cNvSpPr>
          <p:nvPr>
            <p:ph type="body" sz="quarter" idx="13" hasCustomPrompt="1"/>
          </p:nvPr>
        </p:nvSpPr>
        <p:spPr>
          <a:xfrm>
            <a:off x="6096000" y="4447210"/>
            <a:ext cx="5486400" cy="1877390"/>
          </a:xfrm>
        </p:spPr>
        <p:txBody>
          <a:bodyPr/>
          <a:lstStyle>
            <a:lvl1pPr>
              <a:defRPr baseline="0"/>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9042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7_TextImage">
    <p:spTree>
      <p:nvGrpSpPr>
        <p:cNvPr id="1" name=""/>
        <p:cNvGrpSpPr/>
        <p:nvPr/>
      </p:nvGrpSpPr>
      <p:grpSpPr>
        <a:xfrm>
          <a:off x="0" y="0"/>
          <a:ext cx="0" cy="0"/>
          <a:chOff x="0" y="0"/>
          <a:chExt cx="0" cy="0"/>
        </a:xfrm>
      </p:grpSpPr>
      <p:sp>
        <p:nvSpPr>
          <p:cNvPr id="8" name="Picture Placeholder 6"/>
          <p:cNvSpPr>
            <a:spLocks noGrp="1"/>
          </p:cNvSpPr>
          <p:nvPr>
            <p:ph type="pic" sz="quarter" idx="15" hasCustomPrompt="1"/>
          </p:nvPr>
        </p:nvSpPr>
        <p:spPr>
          <a:xfrm>
            <a:off x="6122656"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Picture Placeholder 6"/>
          <p:cNvSpPr>
            <a:spLocks noGrp="1"/>
          </p:cNvSpPr>
          <p:nvPr>
            <p:ph type="pic" sz="quarter" idx="11" hasCustomPrompt="1"/>
          </p:nvPr>
        </p:nvSpPr>
        <p:spPr>
          <a:xfrm>
            <a:off x="0"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 name="Text Placeholder 3"/>
          <p:cNvSpPr>
            <a:spLocks noGrp="1"/>
          </p:cNvSpPr>
          <p:nvPr>
            <p:ph type="body" sz="quarter" idx="13" hasCustomPrompt="1"/>
          </p:nvPr>
        </p:nvSpPr>
        <p:spPr>
          <a:xfrm>
            <a:off x="0"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11" name="Text Placeholder 3"/>
          <p:cNvSpPr>
            <a:spLocks noGrp="1"/>
          </p:cNvSpPr>
          <p:nvPr>
            <p:ph type="body" sz="quarter" idx="14" hasCustomPrompt="1"/>
          </p:nvPr>
        </p:nvSpPr>
        <p:spPr>
          <a:xfrm>
            <a:off x="6122656"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9" name="Title 1"/>
          <p:cNvSpPr>
            <a:spLocks noGrp="1"/>
          </p:cNvSpPr>
          <p:nvPr>
            <p:ph type="title" hasCustomPrompt="1"/>
          </p:nvPr>
        </p:nvSpPr>
        <p:spPr>
          <a:xfrm>
            <a:off x="609600" y="2887123"/>
            <a:ext cx="10972800" cy="402336"/>
          </a:xfrm>
          <a:ln>
            <a:noFill/>
          </a:ln>
        </p:spPr>
        <p:txBody>
          <a:bodyPr>
            <a:noAutofit/>
          </a:bodyPr>
          <a:lstStyle/>
          <a:p>
            <a:r>
              <a:rPr lang="en-US" dirty="0"/>
              <a:t>Tap to add title</a:t>
            </a:r>
          </a:p>
        </p:txBody>
      </p:sp>
      <p:sp>
        <p:nvSpPr>
          <p:cNvPr id="10" name="Text Placeholder 2"/>
          <p:cNvSpPr>
            <a:spLocks noGrp="1"/>
          </p:cNvSpPr>
          <p:nvPr>
            <p:ph type="body" sz="quarter" idx="16" hasCustomPrompt="1"/>
          </p:nvPr>
        </p:nvSpPr>
        <p:spPr>
          <a:xfrm>
            <a:off x="609600" y="3576098"/>
            <a:ext cx="10972800" cy="2748502"/>
          </a:xfrm>
        </p:spPr>
        <p:txBody>
          <a:bodyPr/>
          <a:lstStyle>
            <a:lvl1pPr>
              <a:defRPr/>
            </a:lvl1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417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8_TextImag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887123"/>
            <a:ext cx="10972800" cy="402336"/>
          </a:xfrm>
          <a:ln>
            <a:noFill/>
          </a:ln>
        </p:spPr>
        <p:txBody>
          <a:bodyPr>
            <a:noAutofit/>
          </a:bodyPr>
          <a:lstStyle/>
          <a:p>
            <a:r>
              <a:rPr lang="en-US" dirty="0"/>
              <a:t>Tap to add title</a:t>
            </a:r>
          </a:p>
        </p:txBody>
      </p:sp>
      <p:sp>
        <p:nvSpPr>
          <p:cNvPr id="10" name="Picture Placeholder 6"/>
          <p:cNvSpPr>
            <a:spLocks noGrp="1"/>
          </p:cNvSpPr>
          <p:nvPr>
            <p:ph type="pic" sz="quarter" idx="11" hasCustomPrompt="1"/>
          </p:nvPr>
        </p:nvSpPr>
        <p:spPr>
          <a:xfrm>
            <a:off x="0"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6"/>
          <p:cNvSpPr>
            <a:spLocks noGrp="1"/>
          </p:cNvSpPr>
          <p:nvPr>
            <p:ph type="pic" sz="quarter" idx="12" hasCustomPrompt="1"/>
          </p:nvPr>
        </p:nvSpPr>
        <p:spPr>
          <a:xfrm>
            <a:off x="6129528"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Text Placeholder 2"/>
          <p:cNvSpPr>
            <a:spLocks noGrp="1"/>
          </p:cNvSpPr>
          <p:nvPr>
            <p:ph type="body" sz="quarter" idx="14" hasCustomPrompt="1"/>
          </p:nvPr>
        </p:nvSpPr>
        <p:spPr>
          <a:xfrm>
            <a:off x="609600" y="3576098"/>
            <a:ext cx="5029200" cy="2748502"/>
          </a:xfrm>
        </p:spPr>
        <p:txBody>
          <a:bodyPr/>
          <a:lstStyle>
            <a:lvl1pPr>
              <a:defRPr/>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6086475" y="3575462"/>
            <a:ext cx="5495925" cy="2728409"/>
          </a:xfrm>
        </p:spPr>
        <p:txBody>
          <a:bodyPr/>
          <a:lstStyle>
            <a:lvl1pPr>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2308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12192000"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Title 1"/>
          <p:cNvSpPr>
            <a:spLocks noGrp="1"/>
          </p:cNvSpPr>
          <p:nvPr>
            <p:ph type="title" hasCustomPrompt="1"/>
          </p:nvPr>
        </p:nvSpPr>
        <p:spPr>
          <a:xfrm>
            <a:off x="613012" y="54864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3740610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0"/>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0"/>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609600" y="5483352"/>
            <a:ext cx="10972800" cy="841248"/>
          </a:xfrm>
        </p:spPr>
        <p:txBody>
          <a:bodyPr anchor="t" anchorCtr="0">
            <a:noAutofit/>
          </a:bodyPr>
          <a:lstStyle/>
          <a:p>
            <a:r>
              <a:rPr lang="en-US" dirty="0"/>
              <a:t>Tap to add title</a:t>
            </a:r>
          </a:p>
        </p:txBody>
      </p:sp>
    </p:spTree>
    <p:extLst>
      <p:ext uri="{BB962C8B-B14F-4D97-AF65-F5344CB8AC3E}">
        <p14:creationId xmlns:p14="http://schemas.microsoft.com/office/powerpoint/2010/main" val="2171886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4" name="Title 1"/>
          <p:cNvSpPr>
            <a:spLocks noGrp="1"/>
          </p:cNvSpPr>
          <p:nvPr>
            <p:ph type="title" hasCustomPrompt="1"/>
          </p:nvPr>
        </p:nvSpPr>
        <p:spPr>
          <a:xfrm>
            <a:off x="609600" y="49784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702876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2451354"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4902708"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7354062"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9805416"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2451354"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4902708"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7354062"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9805416"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2451354"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4902708"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7354062"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9805416"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23" name="Title 1"/>
          <p:cNvSpPr>
            <a:spLocks noGrp="1"/>
          </p:cNvSpPr>
          <p:nvPr>
            <p:ph type="title" hasCustomPrompt="1"/>
          </p:nvPr>
        </p:nvSpPr>
        <p:spPr>
          <a:xfrm>
            <a:off x="609600" y="49784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2590092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12192000" cy="454914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8"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9516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38600"/>
            <a:ext cx="7110985" cy="926592"/>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78368" cy="3429000"/>
          </a:xfrm>
          <a:solidFill>
            <a:schemeClr val="accent1"/>
          </a:solidFill>
        </p:spPr>
        <p:txBody>
          <a:bodyPr lIns="91440" tIns="91440" rIns="91440" bIns="91440"/>
          <a:lstStyle>
            <a:lvl1pPr marL="0" indent="0">
              <a:buNone/>
              <a:defRPr sz="1600" baseline="0">
                <a:solidFill>
                  <a:schemeClr val="accent1">
                    <a:lumMod val="60000"/>
                    <a:lumOff val="40000"/>
                  </a:schemeClr>
                </a:solidFill>
              </a:defRPr>
            </a:lvl1pPr>
          </a:lstStyle>
          <a:p>
            <a:r>
              <a:rPr lang="en-US" dirty="0"/>
              <a:t>Color block or insert picture</a:t>
            </a:r>
          </a:p>
        </p:txBody>
      </p:sp>
      <p:sp>
        <p:nvSpPr>
          <p:cNvPr id="6" name="Picture Placeholder 5"/>
          <p:cNvSpPr>
            <a:spLocks noGrp="1"/>
          </p:cNvSpPr>
          <p:nvPr>
            <p:ph type="pic" sz="quarter" idx="11" hasCustomPrompt="1"/>
          </p:nvPr>
        </p:nvSpPr>
        <p:spPr>
          <a:xfrm>
            <a:off x="8342377" y="0"/>
            <a:ext cx="3849624" cy="6858000"/>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defRPr>
            </a:lvl1pPr>
          </a:lstStyle>
          <a:p>
            <a:r>
              <a:rPr lang="en-US" dirty="0"/>
              <a:t>Color block or insert photo</a:t>
            </a:r>
          </a:p>
        </p:txBody>
      </p:sp>
      <p:sp>
        <p:nvSpPr>
          <p:cNvPr id="7" name="Freeform 6"/>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8" name="Text Placeholder 2"/>
          <p:cNvSpPr>
            <a:spLocks noGrp="1"/>
          </p:cNvSpPr>
          <p:nvPr>
            <p:ph type="body" sz="quarter" idx="12" hasCustomPrompt="1"/>
          </p:nvPr>
        </p:nvSpPr>
        <p:spPr>
          <a:xfrm>
            <a:off x="3823907"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5" name="Text Placeholder 4"/>
          <p:cNvSpPr>
            <a:spLocks noGrp="1"/>
          </p:cNvSpPr>
          <p:nvPr>
            <p:ph type="body" sz="quarter" idx="13" hasCustomPrompt="1"/>
          </p:nvPr>
        </p:nvSpPr>
        <p:spPr>
          <a:xfrm>
            <a:off x="609600" y="5102225"/>
            <a:ext cx="7110491"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
        <p:nvSpPr>
          <p:cNvPr id="9" name="Freeform 8"/>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10" name="Freeform 9"/>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11" name="Freeform 9">
            <a:extLst>
              <a:ext uri="{FF2B5EF4-FFF2-40B4-BE49-F238E27FC236}">
                <a16:creationId xmlns:a16="http://schemas.microsoft.com/office/drawing/2014/main" id="{FF4161AA-DB66-4938-92FB-A28E749802AF}"/>
              </a:ext>
            </a:extLst>
          </p:cNvPr>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791289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1607574"/>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1607574"/>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609600" y="390832"/>
            <a:ext cx="10972800" cy="841248"/>
          </a:xfrm>
        </p:spPr>
        <p:txBody>
          <a:bodyPr anchor="t" anchorCtr="0">
            <a:noAutofit/>
          </a:bodyPr>
          <a:lstStyle/>
          <a:p>
            <a:r>
              <a:rPr lang="en-US" dirty="0"/>
              <a:t>Tap to add title</a:t>
            </a:r>
          </a:p>
        </p:txBody>
      </p:sp>
    </p:spTree>
    <p:extLst>
      <p:ext uri="{BB962C8B-B14F-4D97-AF65-F5344CB8AC3E}">
        <p14:creationId xmlns:p14="http://schemas.microsoft.com/office/powerpoint/2010/main" val="2314113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7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14"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4194053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8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2451354"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4902708"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7354062"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9805416"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2451354"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4902708"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7354062"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9805416"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2451354"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4902708"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7354062"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9805416"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Tap to add text</a:t>
            </a:r>
          </a:p>
        </p:txBody>
      </p:sp>
      <p:sp>
        <p:nvSpPr>
          <p:cNvPr id="31"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Tree>
    <p:extLst>
      <p:ext uri="{BB962C8B-B14F-4D97-AF65-F5344CB8AC3E}">
        <p14:creationId xmlns:p14="http://schemas.microsoft.com/office/powerpoint/2010/main" val="773550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38200"/>
          </a:xfrm>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09599" y="1828800"/>
            <a:ext cx="5340096" cy="3886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09600" y="5830195"/>
            <a:ext cx="5339303"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6" name="Text Placeholder 17"/>
          <p:cNvSpPr>
            <a:spLocks noGrp="1"/>
          </p:cNvSpPr>
          <p:nvPr>
            <p:ph type="body" sz="quarter" idx="25" hasCustomPrompt="1"/>
          </p:nvPr>
        </p:nvSpPr>
        <p:spPr>
          <a:xfrm>
            <a:off x="6243096" y="5830195"/>
            <a:ext cx="5339304"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7" name="Picture Placeholder 10"/>
          <p:cNvSpPr>
            <a:spLocks noGrp="1"/>
          </p:cNvSpPr>
          <p:nvPr>
            <p:ph type="pic" sz="quarter" idx="26" hasCustomPrompt="1"/>
          </p:nvPr>
        </p:nvSpPr>
        <p:spPr>
          <a:xfrm>
            <a:off x="6247085" y="1828800"/>
            <a:ext cx="5340096" cy="3886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777047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35000" y="1828800"/>
            <a:ext cx="3450336"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35000" y="4927601"/>
            <a:ext cx="345033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1" name="Picture Placeholder 10"/>
          <p:cNvSpPr>
            <a:spLocks noGrp="1"/>
          </p:cNvSpPr>
          <p:nvPr>
            <p:ph type="pic" sz="quarter" idx="24" hasCustomPrompt="1"/>
          </p:nvPr>
        </p:nvSpPr>
        <p:spPr>
          <a:xfrm>
            <a:off x="4401820" y="1828800"/>
            <a:ext cx="3413760"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2" name="Text Placeholder 17"/>
          <p:cNvSpPr>
            <a:spLocks noGrp="1"/>
          </p:cNvSpPr>
          <p:nvPr>
            <p:ph type="body" sz="quarter" idx="25" hasCustomPrompt="1"/>
          </p:nvPr>
        </p:nvSpPr>
        <p:spPr>
          <a:xfrm>
            <a:off x="4401820" y="4927601"/>
            <a:ext cx="3413760"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3" name="Picture Placeholder 10"/>
          <p:cNvSpPr>
            <a:spLocks noGrp="1"/>
          </p:cNvSpPr>
          <p:nvPr>
            <p:ph type="pic" sz="quarter" idx="26" hasCustomPrompt="1"/>
          </p:nvPr>
        </p:nvSpPr>
        <p:spPr>
          <a:xfrm>
            <a:off x="8132064" y="1828800"/>
            <a:ext cx="3450336"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Text Placeholder 17"/>
          <p:cNvSpPr>
            <a:spLocks noGrp="1"/>
          </p:cNvSpPr>
          <p:nvPr>
            <p:ph type="body" sz="quarter" idx="27" hasCustomPrompt="1"/>
          </p:nvPr>
        </p:nvSpPr>
        <p:spPr>
          <a:xfrm>
            <a:off x="8132064" y="4927601"/>
            <a:ext cx="3450336" cy="495300"/>
          </a:xfrm>
        </p:spPr>
        <p:txBody>
          <a:bodyPr>
            <a:noAutofit/>
          </a:bodyPr>
          <a:lstStyle>
            <a:lvl1pPr marL="0" indent="0" algn="ctr">
              <a:buNone/>
              <a:defRPr sz="1600" b="1" baseline="0"/>
            </a:lvl1pPr>
          </a:lstStyle>
          <a:p>
            <a:pPr lvl="0"/>
            <a:r>
              <a:rPr lang="en-US" dirty="0"/>
              <a:t>Name/Label</a:t>
            </a:r>
          </a:p>
        </p:txBody>
      </p:sp>
    </p:spTree>
    <p:extLst>
      <p:ext uri="{BB962C8B-B14F-4D97-AF65-F5344CB8AC3E}">
        <p14:creationId xmlns:p14="http://schemas.microsoft.com/office/powerpoint/2010/main" val="33197275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35000"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34999" y="4927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0" name="Picture Placeholder 10"/>
          <p:cNvSpPr>
            <a:spLocks noGrp="1"/>
          </p:cNvSpPr>
          <p:nvPr>
            <p:ph type="pic" sz="quarter" idx="24" hasCustomPrompt="1"/>
          </p:nvPr>
        </p:nvSpPr>
        <p:spPr>
          <a:xfrm>
            <a:off x="3442885"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3442885" y="4927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6" name="Picture Placeholder 10"/>
          <p:cNvSpPr>
            <a:spLocks noGrp="1"/>
          </p:cNvSpPr>
          <p:nvPr>
            <p:ph type="pic" sz="quarter" idx="26" hasCustomPrompt="1"/>
          </p:nvPr>
        </p:nvSpPr>
        <p:spPr>
          <a:xfrm>
            <a:off x="6250771"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Text Placeholder 17"/>
          <p:cNvSpPr>
            <a:spLocks noGrp="1"/>
          </p:cNvSpPr>
          <p:nvPr>
            <p:ph type="body" sz="quarter" idx="27" hasCustomPrompt="1"/>
          </p:nvPr>
        </p:nvSpPr>
        <p:spPr>
          <a:xfrm>
            <a:off x="6250771" y="4927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8" name="Picture Placeholder 10"/>
          <p:cNvSpPr>
            <a:spLocks noGrp="1"/>
          </p:cNvSpPr>
          <p:nvPr>
            <p:ph type="pic" sz="quarter" idx="28" hasCustomPrompt="1"/>
          </p:nvPr>
        </p:nvSpPr>
        <p:spPr>
          <a:xfrm>
            <a:off x="9058656" y="1828800"/>
            <a:ext cx="2523744"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9" hasCustomPrompt="1"/>
          </p:nvPr>
        </p:nvSpPr>
        <p:spPr>
          <a:xfrm>
            <a:off x="9058656" y="4927601"/>
            <a:ext cx="2523744"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Tree>
    <p:extLst>
      <p:ext uri="{BB962C8B-B14F-4D97-AF65-F5344CB8AC3E}">
        <p14:creationId xmlns:p14="http://schemas.microsoft.com/office/powerpoint/2010/main" val="1198369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17" name="Picture Placeholder 10"/>
          <p:cNvSpPr>
            <a:spLocks noGrp="1"/>
          </p:cNvSpPr>
          <p:nvPr>
            <p:ph type="pic" sz="quarter" idx="17" hasCustomPrompt="1"/>
          </p:nvPr>
        </p:nvSpPr>
        <p:spPr>
          <a:xfrm>
            <a:off x="635000" y="1368425"/>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8" hasCustomPrompt="1"/>
          </p:nvPr>
        </p:nvSpPr>
        <p:spPr>
          <a:xfrm>
            <a:off x="4382008" y="1368425"/>
            <a:ext cx="3413760"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9" hasCustomPrompt="1"/>
          </p:nvPr>
        </p:nvSpPr>
        <p:spPr>
          <a:xfrm>
            <a:off x="8129016" y="1368425"/>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0" hasCustomPrompt="1"/>
          </p:nvPr>
        </p:nvSpPr>
        <p:spPr>
          <a:xfrm>
            <a:off x="635000" y="4076700"/>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1" hasCustomPrompt="1"/>
          </p:nvPr>
        </p:nvSpPr>
        <p:spPr>
          <a:xfrm>
            <a:off x="4382008" y="4076700"/>
            <a:ext cx="3413760"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2" hasCustomPrompt="1"/>
          </p:nvPr>
        </p:nvSpPr>
        <p:spPr>
          <a:xfrm>
            <a:off x="8129016" y="4076700"/>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3" hasCustomPrompt="1"/>
          </p:nvPr>
        </p:nvSpPr>
        <p:spPr>
          <a:xfrm>
            <a:off x="635000" y="3438527"/>
            <a:ext cx="345033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0" name="Text Placeholder 17"/>
          <p:cNvSpPr>
            <a:spLocks noGrp="1"/>
          </p:cNvSpPr>
          <p:nvPr>
            <p:ph type="body" sz="quarter" idx="24" hasCustomPrompt="1"/>
          </p:nvPr>
        </p:nvSpPr>
        <p:spPr>
          <a:xfrm>
            <a:off x="4382008" y="3438527"/>
            <a:ext cx="3413760"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1" name="Text Placeholder 17"/>
          <p:cNvSpPr>
            <a:spLocks noGrp="1"/>
          </p:cNvSpPr>
          <p:nvPr>
            <p:ph type="body" sz="quarter" idx="25" hasCustomPrompt="1"/>
          </p:nvPr>
        </p:nvSpPr>
        <p:spPr>
          <a:xfrm>
            <a:off x="8129016" y="3438527"/>
            <a:ext cx="345033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2" name="Text Placeholder 17"/>
          <p:cNvSpPr>
            <a:spLocks noGrp="1"/>
          </p:cNvSpPr>
          <p:nvPr>
            <p:ph type="body" sz="quarter" idx="26" hasCustomPrompt="1"/>
          </p:nvPr>
        </p:nvSpPr>
        <p:spPr>
          <a:xfrm>
            <a:off x="635000" y="6159500"/>
            <a:ext cx="3450336" cy="493776"/>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3" name="Text Placeholder 17"/>
          <p:cNvSpPr>
            <a:spLocks noGrp="1"/>
          </p:cNvSpPr>
          <p:nvPr>
            <p:ph type="body" sz="quarter" idx="27" hasCustomPrompt="1"/>
          </p:nvPr>
        </p:nvSpPr>
        <p:spPr>
          <a:xfrm>
            <a:off x="4382008" y="6159500"/>
            <a:ext cx="3413760" cy="493776"/>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4" name="Text Placeholder 17"/>
          <p:cNvSpPr>
            <a:spLocks noGrp="1"/>
          </p:cNvSpPr>
          <p:nvPr>
            <p:ph type="body" sz="quarter" idx="28" hasCustomPrompt="1"/>
          </p:nvPr>
        </p:nvSpPr>
        <p:spPr>
          <a:xfrm>
            <a:off x="8129016" y="6159500"/>
            <a:ext cx="3450336" cy="493776"/>
          </a:xfrm>
        </p:spPr>
        <p:txBody>
          <a:bodyPr>
            <a:noAutofit/>
          </a:bodyPr>
          <a:lstStyle>
            <a:lvl1pPr marL="0" indent="0" algn="ctr">
              <a:spcBef>
                <a:spcPts val="0"/>
              </a:spcBef>
              <a:spcAft>
                <a:spcPts val="0"/>
              </a:spcAft>
              <a:buNone/>
              <a:defRPr sz="1600" b="1" baseline="0"/>
            </a:lvl1pPr>
          </a:lstStyle>
          <a:p>
            <a:pPr lvl="0"/>
            <a:r>
              <a:rPr lang="en-US" dirty="0"/>
              <a:t>Name/Label</a:t>
            </a:r>
          </a:p>
        </p:txBody>
      </p:sp>
    </p:spTree>
    <p:extLst>
      <p:ext uri="{BB962C8B-B14F-4D97-AF65-F5344CB8AC3E}">
        <p14:creationId xmlns:p14="http://schemas.microsoft.com/office/powerpoint/2010/main" val="599970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35000"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35000" y="3276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0" name="Picture Placeholder 10"/>
          <p:cNvSpPr>
            <a:spLocks noGrp="1"/>
          </p:cNvSpPr>
          <p:nvPr>
            <p:ph type="pic" sz="quarter" idx="24" hasCustomPrompt="1"/>
          </p:nvPr>
        </p:nvSpPr>
        <p:spPr>
          <a:xfrm>
            <a:off x="3442885"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3442885" y="3276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6" name="Picture Placeholder 10"/>
          <p:cNvSpPr>
            <a:spLocks noGrp="1"/>
          </p:cNvSpPr>
          <p:nvPr>
            <p:ph type="pic" sz="quarter" idx="26" hasCustomPrompt="1"/>
          </p:nvPr>
        </p:nvSpPr>
        <p:spPr>
          <a:xfrm>
            <a:off x="6250771"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Text Placeholder 17"/>
          <p:cNvSpPr>
            <a:spLocks noGrp="1"/>
          </p:cNvSpPr>
          <p:nvPr>
            <p:ph type="body" sz="quarter" idx="27" hasCustomPrompt="1"/>
          </p:nvPr>
        </p:nvSpPr>
        <p:spPr>
          <a:xfrm>
            <a:off x="6250771" y="32766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8" name="Picture Placeholder 10"/>
          <p:cNvSpPr>
            <a:spLocks noGrp="1"/>
          </p:cNvSpPr>
          <p:nvPr>
            <p:ph type="pic" sz="quarter" idx="28" hasCustomPrompt="1"/>
          </p:nvPr>
        </p:nvSpPr>
        <p:spPr>
          <a:xfrm>
            <a:off x="9058656" y="1524000"/>
            <a:ext cx="2523744"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9" hasCustomPrompt="1"/>
          </p:nvPr>
        </p:nvSpPr>
        <p:spPr>
          <a:xfrm>
            <a:off x="9058656" y="3276601"/>
            <a:ext cx="2523744"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1" name="Picture Placeholder 10"/>
          <p:cNvSpPr>
            <a:spLocks noGrp="1"/>
          </p:cNvSpPr>
          <p:nvPr>
            <p:ph type="pic" sz="quarter" idx="30" hasCustomPrompt="1"/>
          </p:nvPr>
        </p:nvSpPr>
        <p:spPr>
          <a:xfrm>
            <a:off x="635000"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2" name="Text Placeholder 17"/>
          <p:cNvSpPr>
            <a:spLocks noGrp="1"/>
          </p:cNvSpPr>
          <p:nvPr>
            <p:ph type="body" sz="quarter" idx="31" hasCustomPrompt="1"/>
          </p:nvPr>
        </p:nvSpPr>
        <p:spPr>
          <a:xfrm>
            <a:off x="635000" y="58293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3" name="Picture Placeholder 10"/>
          <p:cNvSpPr>
            <a:spLocks noGrp="1"/>
          </p:cNvSpPr>
          <p:nvPr>
            <p:ph type="pic" sz="quarter" idx="32" hasCustomPrompt="1"/>
          </p:nvPr>
        </p:nvSpPr>
        <p:spPr>
          <a:xfrm>
            <a:off x="3442885"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Text Placeholder 17"/>
          <p:cNvSpPr>
            <a:spLocks noGrp="1"/>
          </p:cNvSpPr>
          <p:nvPr>
            <p:ph type="body" sz="quarter" idx="33" hasCustomPrompt="1"/>
          </p:nvPr>
        </p:nvSpPr>
        <p:spPr>
          <a:xfrm>
            <a:off x="3442885" y="58293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5" name="Picture Placeholder 10"/>
          <p:cNvSpPr>
            <a:spLocks noGrp="1"/>
          </p:cNvSpPr>
          <p:nvPr>
            <p:ph type="pic" sz="quarter" idx="34" hasCustomPrompt="1"/>
          </p:nvPr>
        </p:nvSpPr>
        <p:spPr>
          <a:xfrm>
            <a:off x="6250771"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Text Placeholder 17"/>
          <p:cNvSpPr>
            <a:spLocks noGrp="1"/>
          </p:cNvSpPr>
          <p:nvPr>
            <p:ph type="body" sz="quarter" idx="35" hasCustomPrompt="1"/>
          </p:nvPr>
        </p:nvSpPr>
        <p:spPr>
          <a:xfrm>
            <a:off x="6250771" y="5829301"/>
            <a:ext cx="2511552"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17" name="Picture Placeholder 10"/>
          <p:cNvSpPr>
            <a:spLocks noGrp="1"/>
          </p:cNvSpPr>
          <p:nvPr>
            <p:ph type="pic" sz="quarter" idx="36" hasCustomPrompt="1"/>
          </p:nvPr>
        </p:nvSpPr>
        <p:spPr>
          <a:xfrm>
            <a:off x="9058656" y="4076700"/>
            <a:ext cx="2523744"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Text Placeholder 17"/>
          <p:cNvSpPr>
            <a:spLocks noGrp="1"/>
          </p:cNvSpPr>
          <p:nvPr>
            <p:ph type="body" sz="quarter" idx="37" hasCustomPrompt="1"/>
          </p:nvPr>
        </p:nvSpPr>
        <p:spPr>
          <a:xfrm>
            <a:off x="9058656" y="5829301"/>
            <a:ext cx="2523744"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Tree>
    <p:extLst>
      <p:ext uri="{BB962C8B-B14F-4D97-AF65-F5344CB8AC3E}">
        <p14:creationId xmlns:p14="http://schemas.microsoft.com/office/powerpoint/2010/main" val="110995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6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608624"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608624"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0" name="Picture Placeholder 10"/>
          <p:cNvSpPr>
            <a:spLocks noGrp="1"/>
          </p:cNvSpPr>
          <p:nvPr>
            <p:ph type="pic" sz="quarter" idx="24" hasCustomPrompt="1"/>
          </p:nvPr>
        </p:nvSpPr>
        <p:spPr>
          <a:xfrm>
            <a:off x="2863212"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2863212"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2" name="Picture Placeholder 10"/>
          <p:cNvSpPr>
            <a:spLocks noGrp="1"/>
          </p:cNvSpPr>
          <p:nvPr>
            <p:ph type="pic" sz="quarter" idx="38" hasCustomPrompt="1"/>
          </p:nvPr>
        </p:nvSpPr>
        <p:spPr>
          <a:xfrm>
            <a:off x="5117800"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Text Placeholder 17"/>
          <p:cNvSpPr>
            <a:spLocks noGrp="1"/>
          </p:cNvSpPr>
          <p:nvPr>
            <p:ph type="body" sz="quarter" idx="39" hasCustomPrompt="1"/>
          </p:nvPr>
        </p:nvSpPr>
        <p:spPr>
          <a:xfrm>
            <a:off x="5117800"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25" name="Picture Placeholder 10"/>
          <p:cNvSpPr>
            <a:spLocks noGrp="1"/>
          </p:cNvSpPr>
          <p:nvPr>
            <p:ph type="pic" sz="quarter" idx="40" hasCustomPrompt="1"/>
          </p:nvPr>
        </p:nvSpPr>
        <p:spPr>
          <a:xfrm>
            <a:off x="7372388" y="1465243"/>
            <a:ext cx="1956816" cy="1600200"/>
          </a:xfrm>
          <a:solidFill>
            <a:schemeClr val="tx2"/>
          </a:solidFill>
        </p:spPr>
        <p:txBody>
          <a:bodyPr vert="horz" lIns="91440" tIns="91440" rIns="91440" bIns="91440" rtlCol="0">
            <a:normAutofit/>
          </a:bodyPr>
          <a:lstStyle>
            <a:lvl1pPr marL="0" indent="0">
              <a:buNone/>
              <a:defRPr lang="en-US" sz="1600" baseline="0">
                <a:solidFill>
                  <a:schemeClr val="tx2">
                    <a:lumMod val="60000"/>
                    <a:lumOff val="40000"/>
                  </a:schemeClr>
                </a:solidFill>
              </a:defRPr>
            </a:lvl1pPr>
          </a:lstStyle>
          <a:p>
            <a:pPr lvl="0"/>
            <a:r>
              <a:rPr lang="en-US" dirty="0"/>
              <a:t>Insert photo</a:t>
            </a:r>
          </a:p>
        </p:txBody>
      </p:sp>
      <p:sp>
        <p:nvSpPr>
          <p:cNvPr id="30" name="Text Placeholder 17"/>
          <p:cNvSpPr>
            <a:spLocks noGrp="1"/>
          </p:cNvSpPr>
          <p:nvPr>
            <p:ph type="body" sz="quarter" idx="41" hasCustomPrompt="1"/>
          </p:nvPr>
        </p:nvSpPr>
        <p:spPr>
          <a:xfrm>
            <a:off x="7372388"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2" name="Picture Placeholder 10"/>
          <p:cNvSpPr>
            <a:spLocks noGrp="1"/>
          </p:cNvSpPr>
          <p:nvPr>
            <p:ph type="pic" sz="quarter" idx="42" hasCustomPrompt="1"/>
          </p:nvPr>
        </p:nvSpPr>
        <p:spPr>
          <a:xfrm>
            <a:off x="9626977"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Text Placeholder 17"/>
          <p:cNvSpPr>
            <a:spLocks noGrp="1"/>
          </p:cNvSpPr>
          <p:nvPr>
            <p:ph type="body" sz="quarter" idx="43" hasCustomPrompt="1"/>
          </p:nvPr>
        </p:nvSpPr>
        <p:spPr>
          <a:xfrm>
            <a:off x="9626977" y="3217844"/>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5" name="Picture Placeholder 10"/>
          <p:cNvSpPr>
            <a:spLocks noGrp="1"/>
          </p:cNvSpPr>
          <p:nvPr>
            <p:ph type="pic" sz="quarter" idx="44" hasCustomPrompt="1"/>
          </p:nvPr>
        </p:nvSpPr>
        <p:spPr>
          <a:xfrm>
            <a:off x="608624"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6" name="Text Placeholder 17"/>
          <p:cNvSpPr>
            <a:spLocks noGrp="1"/>
          </p:cNvSpPr>
          <p:nvPr>
            <p:ph type="body" sz="quarter" idx="45" hasCustomPrompt="1"/>
          </p:nvPr>
        </p:nvSpPr>
        <p:spPr>
          <a:xfrm>
            <a:off x="608624"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7" name="Picture Placeholder 10"/>
          <p:cNvSpPr>
            <a:spLocks noGrp="1"/>
          </p:cNvSpPr>
          <p:nvPr>
            <p:ph type="pic" sz="quarter" idx="46" hasCustomPrompt="1"/>
          </p:nvPr>
        </p:nvSpPr>
        <p:spPr>
          <a:xfrm>
            <a:off x="2863212"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Text Placeholder 17"/>
          <p:cNvSpPr>
            <a:spLocks noGrp="1"/>
          </p:cNvSpPr>
          <p:nvPr>
            <p:ph type="body" sz="quarter" idx="47" hasCustomPrompt="1"/>
          </p:nvPr>
        </p:nvSpPr>
        <p:spPr>
          <a:xfrm>
            <a:off x="2863212"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39" name="Picture Placeholder 10"/>
          <p:cNvSpPr>
            <a:spLocks noGrp="1"/>
          </p:cNvSpPr>
          <p:nvPr>
            <p:ph type="pic" sz="quarter" idx="48" hasCustomPrompt="1"/>
          </p:nvPr>
        </p:nvSpPr>
        <p:spPr>
          <a:xfrm>
            <a:off x="5117800"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0" name="Text Placeholder 17"/>
          <p:cNvSpPr>
            <a:spLocks noGrp="1"/>
          </p:cNvSpPr>
          <p:nvPr>
            <p:ph type="body" sz="quarter" idx="49" hasCustomPrompt="1"/>
          </p:nvPr>
        </p:nvSpPr>
        <p:spPr>
          <a:xfrm>
            <a:off x="5117800"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41" name="Picture Placeholder 10"/>
          <p:cNvSpPr>
            <a:spLocks noGrp="1"/>
          </p:cNvSpPr>
          <p:nvPr>
            <p:ph type="pic" sz="quarter" idx="50" hasCustomPrompt="1"/>
          </p:nvPr>
        </p:nvSpPr>
        <p:spPr>
          <a:xfrm>
            <a:off x="7372388"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2" name="Text Placeholder 17"/>
          <p:cNvSpPr>
            <a:spLocks noGrp="1"/>
          </p:cNvSpPr>
          <p:nvPr>
            <p:ph type="body" sz="quarter" idx="51" hasCustomPrompt="1"/>
          </p:nvPr>
        </p:nvSpPr>
        <p:spPr>
          <a:xfrm>
            <a:off x="7372388"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
        <p:nvSpPr>
          <p:cNvPr id="43" name="Picture Placeholder 10"/>
          <p:cNvSpPr>
            <a:spLocks noGrp="1"/>
          </p:cNvSpPr>
          <p:nvPr>
            <p:ph type="pic" sz="quarter" idx="52" hasCustomPrompt="1"/>
          </p:nvPr>
        </p:nvSpPr>
        <p:spPr>
          <a:xfrm>
            <a:off x="9626977"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4" name="Text Placeholder 17"/>
          <p:cNvSpPr>
            <a:spLocks noGrp="1"/>
          </p:cNvSpPr>
          <p:nvPr>
            <p:ph type="body" sz="quarter" idx="53" hasCustomPrompt="1"/>
          </p:nvPr>
        </p:nvSpPr>
        <p:spPr>
          <a:xfrm>
            <a:off x="9626977" y="5829300"/>
            <a:ext cx="1956816" cy="495300"/>
          </a:xfrm>
        </p:spPr>
        <p:txBody>
          <a:bodyPr>
            <a:noAutofit/>
          </a:bodyPr>
          <a:lstStyle>
            <a:lvl1pPr marL="0" indent="0" algn="ctr">
              <a:spcBef>
                <a:spcPts val="0"/>
              </a:spcBef>
              <a:spcAft>
                <a:spcPts val="0"/>
              </a:spcAft>
              <a:buNone/>
              <a:defRPr sz="1600" b="1" baseline="0"/>
            </a:lvl1pPr>
          </a:lstStyle>
          <a:p>
            <a:pPr lvl="0"/>
            <a:r>
              <a:rPr lang="en-US" dirty="0"/>
              <a:t>Name/Label</a:t>
            </a:r>
          </a:p>
        </p:txBody>
      </p:sp>
    </p:spTree>
    <p:extLst>
      <p:ext uri="{BB962C8B-B14F-4D97-AF65-F5344CB8AC3E}">
        <p14:creationId xmlns:p14="http://schemas.microsoft.com/office/powerpoint/2010/main" val="4027777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PartneringFirmLogos">
    <p:spTree>
      <p:nvGrpSpPr>
        <p:cNvPr id="1" name=""/>
        <p:cNvGrpSpPr/>
        <p:nvPr/>
      </p:nvGrpSpPr>
      <p:grpSpPr>
        <a:xfrm>
          <a:off x="0" y="0"/>
          <a:ext cx="0" cy="0"/>
          <a:chOff x="0" y="0"/>
          <a:chExt cx="0" cy="0"/>
        </a:xfrm>
      </p:grpSpPr>
      <p:sp>
        <p:nvSpPr>
          <p:cNvPr id="4" name="Text Placeholder 3"/>
          <p:cNvSpPr>
            <a:spLocks noGrp="1"/>
          </p:cNvSpPr>
          <p:nvPr>
            <p:ph type="body" sz="quarter" idx="53" hasCustomPrompt="1"/>
          </p:nvPr>
        </p:nvSpPr>
        <p:spPr>
          <a:xfrm>
            <a:off x="620650" y="1442243"/>
            <a:ext cx="10985500" cy="877887"/>
          </a:xfrm>
        </p:spPr>
        <p:txBody>
          <a:bodyPr/>
          <a:lstStyle>
            <a:lvl1pPr marL="0" indent="0">
              <a:spcBef>
                <a:spcPts val="0"/>
              </a:spcBef>
              <a:spcAft>
                <a:spcPts val="0"/>
              </a:spcAft>
              <a:buNone/>
              <a:defRPr/>
            </a:lvl1pPr>
          </a:lstStyle>
          <a:p>
            <a:pPr lvl="0"/>
            <a:r>
              <a:rPr lang="en-US" dirty="0"/>
              <a:t>Tap to add text</a:t>
            </a:r>
          </a:p>
        </p:txBody>
      </p:sp>
      <p:sp>
        <p:nvSpPr>
          <p:cNvPr id="2" name="Title 1"/>
          <p:cNvSpPr>
            <a:spLocks noGrp="1"/>
          </p:cNvSpPr>
          <p:nvPr>
            <p:ph type="title" hasCustomPrompt="1"/>
          </p:nvPr>
        </p:nvSpPr>
        <p:spPr>
          <a:xfrm>
            <a:off x="620650" y="381000"/>
            <a:ext cx="10972800" cy="838200"/>
          </a:xfrm>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596900"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24" hasCustomPrompt="1"/>
          </p:nvPr>
        </p:nvSpPr>
        <p:spPr>
          <a:xfrm>
            <a:off x="2858327"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38" hasCustomPrompt="1"/>
          </p:nvPr>
        </p:nvSpPr>
        <p:spPr>
          <a:xfrm>
            <a:off x="5119754"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40" hasCustomPrompt="1"/>
          </p:nvPr>
        </p:nvSpPr>
        <p:spPr>
          <a:xfrm>
            <a:off x="7381181"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42" hasCustomPrompt="1"/>
          </p:nvPr>
        </p:nvSpPr>
        <p:spPr>
          <a:xfrm>
            <a:off x="9642609"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10"/>
          <p:cNvSpPr>
            <a:spLocks noGrp="1"/>
          </p:cNvSpPr>
          <p:nvPr>
            <p:ph type="pic" sz="quarter" idx="44" hasCustomPrompt="1"/>
          </p:nvPr>
        </p:nvSpPr>
        <p:spPr>
          <a:xfrm>
            <a:off x="596900"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7" name="Picture Placeholder 10"/>
          <p:cNvSpPr>
            <a:spLocks noGrp="1"/>
          </p:cNvSpPr>
          <p:nvPr>
            <p:ph type="pic" sz="quarter" idx="46" hasCustomPrompt="1"/>
          </p:nvPr>
        </p:nvSpPr>
        <p:spPr>
          <a:xfrm>
            <a:off x="2858327"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9" name="Picture Placeholder 10"/>
          <p:cNvSpPr>
            <a:spLocks noGrp="1"/>
          </p:cNvSpPr>
          <p:nvPr>
            <p:ph type="pic" sz="quarter" idx="48" hasCustomPrompt="1"/>
          </p:nvPr>
        </p:nvSpPr>
        <p:spPr>
          <a:xfrm>
            <a:off x="5119754"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1" name="Picture Placeholder 10"/>
          <p:cNvSpPr>
            <a:spLocks noGrp="1"/>
          </p:cNvSpPr>
          <p:nvPr>
            <p:ph type="pic" sz="quarter" idx="50" hasCustomPrompt="1"/>
          </p:nvPr>
        </p:nvSpPr>
        <p:spPr>
          <a:xfrm>
            <a:off x="7381181"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3" name="Picture Placeholder 10"/>
          <p:cNvSpPr>
            <a:spLocks noGrp="1"/>
          </p:cNvSpPr>
          <p:nvPr>
            <p:ph type="pic" sz="quarter" idx="52" hasCustomPrompt="1"/>
          </p:nvPr>
        </p:nvSpPr>
        <p:spPr>
          <a:xfrm>
            <a:off x="9642609"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648194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38600"/>
            <a:ext cx="7130970" cy="1295400"/>
          </a:xfrm>
        </p:spPr>
        <p:txBody>
          <a:bodyPr anchor="t">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86162" cy="3429000"/>
          </a:xfrm>
          <a:solidFill>
            <a:schemeClr val="bg2">
              <a:lumMod val="75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8350170" y="0"/>
            <a:ext cx="3840480" cy="3952973"/>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Picture Placeholder 5"/>
          <p:cNvSpPr>
            <a:spLocks noGrp="1"/>
          </p:cNvSpPr>
          <p:nvPr>
            <p:ph type="pic" sz="quarter" idx="12" hasCustomPrompt="1"/>
          </p:nvPr>
        </p:nvSpPr>
        <p:spPr>
          <a:xfrm>
            <a:off x="8350170" y="4021904"/>
            <a:ext cx="3841830" cy="2836099"/>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9" name="Freeform 8"/>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Text Placeholder 2"/>
          <p:cNvSpPr>
            <a:spLocks noGrp="1"/>
          </p:cNvSpPr>
          <p:nvPr>
            <p:ph type="body" sz="quarter" idx="13" hasCustomPrompt="1"/>
          </p:nvPr>
        </p:nvSpPr>
        <p:spPr>
          <a:xfrm>
            <a:off x="3852482"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Freeform 9"/>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11" name="Freeform 10"/>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12" name="Freeform 10">
            <a:extLst>
              <a:ext uri="{FF2B5EF4-FFF2-40B4-BE49-F238E27FC236}">
                <a16:creationId xmlns:a16="http://schemas.microsoft.com/office/drawing/2014/main" id="{FCAD12F8-96C4-4EC5-8011-91FB8A0D0A50}"/>
              </a:ext>
            </a:extLst>
          </p:cNvPr>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41556743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Projec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609600" y="4419600"/>
            <a:ext cx="10972800" cy="838200"/>
          </a:xfrm>
        </p:spPr>
        <p:txBody>
          <a:bodyPr anchor="b">
            <a:noAutofit/>
          </a:bodyPr>
          <a:lstStyle>
            <a:lvl1pP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609600" y="5334000"/>
            <a:ext cx="10972800" cy="914400"/>
          </a:xfrm>
        </p:spPr>
        <p:txBody>
          <a:bodyPr vert="horz" lIns="0" tIns="0" rIns="0" bIns="0" rtlCol="0" anchor="t">
            <a:noAutofit/>
          </a:bodyPr>
          <a:lstStyle>
            <a:lvl1pP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3988950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Projec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609600" y="762000"/>
            <a:ext cx="10972800" cy="838200"/>
          </a:xfrm>
        </p:spPr>
        <p:txBody>
          <a:bodyPr anchor="b">
            <a:noAutofit/>
          </a:bodyPr>
          <a:lstStyle>
            <a:lvl1pPr algn="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609600" y="1676400"/>
            <a:ext cx="10972800" cy="914400"/>
          </a:xfrm>
        </p:spPr>
        <p:txBody>
          <a:bodyPr vert="horz" lIns="0" tIns="0" rIns="0" bIns="0" rtlCol="0" anchor="t">
            <a:noAutofit/>
          </a:bodyPr>
          <a:lstStyle>
            <a:lvl1pPr algn="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2620763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Project">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6057781"/>
            <a:ext cx="12192000" cy="800219"/>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dirty="0"/>
              <a:t>Tap to add Project Name/location/information</a:t>
            </a:r>
          </a:p>
        </p:txBody>
      </p:sp>
      <p:sp>
        <p:nvSpPr>
          <p:cNvPr id="3" name="Text Placeholder 2"/>
          <p:cNvSpPr>
            <a:spLocks noGrp="1"/>
          </p:cNvSpPr>
          <p:nvPr>
            <p:ph type="body" sz="quarter" idx="11" hasCustomPrompt="1"/>
          </p:nvPr>
        </p:nvSpPr>
        <p:spPr>
          <a:xfrm rot="16200000">
            <a:off x="10110787" y="3967845"/>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40885436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_Project">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4925083"/>
            <a:ext cx="3505200" cy="1046440"/>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dirty="0"/>
              <a:t>Tap to add Project Name/location/information</a:t>
            </a:r>
          </a:p>
        </p:txBody>
      </p:sp>
      <p:sp>
        <p:nvSpPr>
          <p:cNvPr id="5"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4290143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FullBleed">
    <p:bg>
      <p:bgPr>
        <a:solidFill>
          <a:schemeClr val="bg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3"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Tree>
    <p:extLst>
      <p:ext uri="{BB962C8B-B14F-4D97-AF65-F5344CB8AC3E}">
        <p14:creationId xmlns:p14="http://schemas.microsoft.com/office/powerpoint/2010/main" val="401603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FullBleed">
    <p:spTree>
      <p:nvGrpSpPr>
        <p:cNvPr id="1" name=""/>
        <p:cNvGrpSpPr/>
        <p:nvPr/>
      </p:nvGrpSpPr>
      <p:grpSpPr>
        <a:xfrm>
          <a:off x="0" y="0"/>
          <a:ext cx="0" cy="0"/>
          <a:chOff x="0" y="0"/>
          <a:chExt cx="0" cy="0"/>
        </a:xfrm>
      </p:grpSpPr>
      <p:sp>
        <p:nvSpPr>
          <p:cNvPr id="4" name="Rectangle 3"/>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Picture Placeholder 5"/>
          <p:cNvSpPr>
            <a:spLocks noGrp="1"/>
          </p:cNvSpPr>
          <p:nvPr>
            <p:ph type="pic" sz="quarter" idx="10" hasCustomPrompt="1"/>
          </p:nvPr>
        </p:nvSpPr>
        <p:spPr>
          <a:xfrm>
            <a:off x="0" y="0"/>
            <a:ext cx="1203881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 name="Text Placeholder 2"/>
          <p:cNvSpPr>
            <a:spLocks noGrp="1"/>
          </p:cNvSpPr>
          <p:nvPr>
            <p:ph type="body" sz="quarter" idx="11" hasCustomPrompt="1"/>
          </p:nvPr>
        </p:nvSpPr>
        <p:spPr>
          <a:xfrm rot="16200000">
            <a:off x="9949423"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dirty="0"/>
              <a:t>© Click to add photo credit</a:t>
            </a:r>
          </a:p>
        </p:txBody>
      </p:sp>
      <p:sp>
        <p:nvSpPr>
          <p:cNvPr id="7" name="Rectangle 6"/>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BADDCE40-0200-40C5-AE85-ED23EE48B68D}"/>
              </a:ext>
            </a:extLst>
          </p:cNvPr>
          <p:cNvSpPr/>
          <p:nvPr userDrawn="1"/>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720440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73" y="0"/>
            <a:ext cx="606199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6" name="Picture Placeholder 6"/>
          <p:cNvSpPr>
            <a:spLocks noGrp="1"/>
          </p:cNvSpPr>
          <p:nvPr>
            <p:ph type="pic" sz="quarter" idx="12" hasCustomPrompt="1"/>
          </p:nvPr>
        </p:nvSpPr>
        <p:spPr>
          <a:xfrm>
            <a:off x="6133626" y="0"/>
            <a:ext cx="605837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project photo</a:t>
            </a:r>
          </a:p>
        </p:txBody>
      </p:sp>
      <p:sp>
        <p:nvSpPr>
          <p:cNvPr id="4" name="Text Placeholder 3"/>
          <p:cNvSpPr>
            <a:spLocks noGrp="1"/>
          </p:cNvSpPr>
          <p:nvPr>
            <p:ph type="body" sz="quarter" idx="13" hasCustomPrompt="1"/>
          </p:nvPr>
        </p:nvSpPr>
        <p:spPr>
          <a:xfrm>
            <a:off x="0"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
        <p:nvSpPr>
          <p:cNvPr id="5" name="Text Placeholder 3"/>
          <p:cNvSpPr>
            <a:spLocks noGrp="1"/>
          </p:cNvSpPr>
          <p:nvPr>
            <p:ph type="body" sz="quarter" idx="14" hasCustomPrompt="1"/>
          </p:nvPr>
        </p:nvSpPr>
        <p:spPr>
          <a:xfrm>
            <a:off x="6133626"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dirty="0"/>
              <a:t>Click to edit Master photo caption styles</a:t>
            </a:r>
          </a:p>
        </p:txBody>
      </p:sp>
    </p:spTree>
    <p:extLst>
      <p:ext uri="{BB962C8B-B14F-4D97-AF65-F5344CB8AC3E}">
        <p14:creationId xmlns:p14="http://schemas.microsoft.com/office/powerpoint/2010/main" val="2474456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7973022" y="0"/>
            <a:ext cx="4218978"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8250132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4084320" y="0"/>
            <a:ext cx="8107680"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229120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6128004"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 name="Picture Placeholder 6"/>
          <p:cNvSpPr>
            <a:spLocks noGrp="1"/>
          </p:cNvSpPr>
          <p:nvPr>
            <p:ph type="pic" sz="quarter" idx="13" hasCustomPrompt="1"/>
          </p:nvPr>
        </p:nvSpPr>
        <p:spPr>
          <a:xfrm>
            <a:off x="0"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 name="Picture Placeholder 6"/>
          <p:cNvSpPr>
            <a:spLocks noGrp="1"/>
          </p:cNvSpPr>
          <p:nvPr>
            <p:ph type="pic" sz="quarter" idx="14" hasCustomPrompt="1"/>
          </p:nvPr>
        </p:nvSpPr>
        <p:spPr>
          <a:xfrm>
            <a:off x="6128004"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979800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18999" y="4038600"/>
            <a:ext cx="4858766" cy="923544"/>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19051" y="0"/>
            <a:ext cx="6115051" cy="6858000"/>
          </a:xfrm>
          <a:solidFill>
            <a:schemeClr val="accent1"/>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6165130" y="0"/>
            <a:ext cx="6026870" cy="3429000"/>
          </a:xfrm>
          <a:solidFill>
            <a:schemeClr val="bg2">
              <a:lumMod val="90000"/>
            </a:schemeClr>
          </a:solidFill>
        </p:spPr>
        <p:txBody>
          <a:bodyPr lIns="91440" tIns="91440" rIns="91440" bIns="9144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Freeform 7"/>
          <p:cNvSpPr>
            <a:spLocks noChangeAspect="1" noEditPoints="1"/>
          </p:cNvSpPr>
          <p:nvPr/>
        </p:nvSpPr>
        <p:spPr bwMode="auto">
          <a:xfrm>
            <a:off x="10948797"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351" dirty="0"/>
          </a:p>
        </p:txBody>
      </p:sp>
      <p:sp>
        <p:nvSpPr>
          <p:cNvPr id="7" name="Text Placeholder 2"/>
          <p:cNvSpPr>
            <a:spLocks noGrp="1"/>
          </p:cNvSpPr>
          <p:nvPr>
            <p:ph type="body" sz="quarter" idx="12" hasCustomPrompt="1"/>
          </p:nvPr>
        </p:nvSpPr>
        <p:spPr>
          <a:xfrm>
            <a:off x="6718999" y="6135623"/>
            <a:ext cx="3894137" cy="173355"/>
          </a:xfrm>
        </p:spPr>
        <p:txBody>
          <a:bodyPr>
            <a:noAutofit/>
          </a:bodyPr>
          <a:lstStyle>
            <a:lvl1pPr marL="0" indent="0" algn="l">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Text Placeholder 4"/>
          <p:cNvSpPr>
            <a:spLocks noGrp="1"/>
          </p:cNvSpPr>
          <p:nvPr>
            <p:ph type="body" sz="quarter" idx="13" hasCustomPrompt="1"/>
          </p:nvPr>
        </p:nvSpPr>
        <p:spPr>
          <a:xfrm>
            <a:off x="6718999" y="5102225"/>
            <a:ext cx="4855464" cy="301879"/>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
        <p:nvSpPr>
          <p:cNvPr id="9" name="Freeform 8"/>
          <p:cNvSpPr>
            <a:spLocks noChangeAspect="1" noEditPoints="1"/>
          </p:cNvSpPr>
          <p:nvPr/>
        </p:nvSpPr>
        <p:spPr bwMode="auto">
          <a:xfrm>
            <a:off x="10948797"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351" dirty="0"/>
          </a:p>
        </p:txBody>
      </p:sp>
      <p:sp>
        <p:nvSpPr>
          <p:cNvPr id="11" name="Freeform 10"/>
          <p:cNvSpPr>
            <a:spLocks noChangeAspect="1" noEditPoints="1"/>
          </p:cNvSpPr>
          <p:nvPr/>
        </p:nvSpPr>
        <p:spPr bwMode="auto">
          <a:xfrm>
            <a:off x="10948797"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351" dirty="0"/>
          </a:p>
        </p:txBody>
      </p:sp>
      <p:sp>
        <p:nvSpPr>
          <p:cNvPr id="12" name="Freeform 10">
            <a:extLst>
              <a:ext uri="{FF2B5EF4-FFF2-40B4-BE49-F238E27FC236}">
                <a16:creationId xmlns:a16="http://schemas.microsoft.com/office/drawing/2014/main" id="{CC5174BB-F656-416E-9FA5-B9ACE8B3F993}"/>
              </a:ext>
            </a:extLst>
          </p:cNvPr>
          <p:cNvSpPr>
            <a:spLocks noChangeAspect="1" noEditPoints="1"/>
          </p:cNvSpPr>
          <p:nvPr userDrawn="1"/>
        </p:nvSpPr>
        <p:spPr bwMode="auto">
          <a:xfrm>
            <a:off x="10948797"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351" dirty="0"/>
          </a:p>
        </p:txBody>
      </p:sp>
    </p:spTree>
    <p:extLst>
      <p:ext uri="{BB962C8B-B14F-4D97-AF65-F5344CB8AC3E}">
        <p14:creationId xmlns:p14="http://schemas.microsoft.com/office/powerpoint/2010/main" val="19220590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5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1" y="0"/>
            <a:ext cx="510365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8" name="Picture Placeholder 10"/>
          <p:cNvSpPr>
            <a:spLocks noGrp="1"/>
          </p:cNvSpPr>
          <p:nvPr>
            <p:ph type="pic" sz="quarter" idx="26" hasCustomPrompt="1"/>
          </p:nvPr>
        </p:nvSpPr>
        <p:spPr>
          <a:xfrm>
            <a:off x="9764675" y="3981365"/>
            <a:ext cx="2427325" cy="287731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5168291" y="-2"/>
            <a:ext cx="7023709" cy="3916681"/>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5168291" y="3980688"/>
            <a:ext cx="4533493" cy="287731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653642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6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9857" y="-1"/>
            <a:ext cx="5706884" cy="32004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5779919" y="-1"/>
            <a:ext cx="6412081" cy="3832465"/>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5779919" y="3896472"/>
            <a:ext cx="6412081" cy="29615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6" name="Picture Placeholder 10"/>
          <p:cNvSpPr>
            <a:spLocks noGrp="1"/>
          </p:cNvSpPr>
          <p:nvPr>
            <p:ph type="pic" sz="quarter" idx="29" hasCustomPrompt="1"/>
          </p:nvPr>
        </p:nvSpPr>
        <p:spPr>
          <a:xfrm>
            <a:off x="1740" y="3264407"/>
            <a:ext cx="2679193" cy="359359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7" name="Picture Placeholder 10"/>
          <p:cNvSpPr>
            <a:spLocks noGrp="1"/>
          </p:cNvSpPr>
          <p:nvPr>
            <p:ph type="pic" sz="quarter" idx="30" hasCustomPrompt="1"/>
          </p:nvPr>
        </p:nvSpPr>
        <p:spPr>
          <a:xfrm>
            <a:off x="2744941" y="3264407"/>
            <a:ext cx="2971800" cy="359359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9530792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7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4084320"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12" hasCustomPrompt="1"/>
          </p:nvPr>
        </p:nvSpPr>
        <p:spPr>
          <a:xfrm>
            <a:off x="8177784"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13" hasCustomPrompt="1"/>
          </p:nvPr>
        </p:nvSpPr>
        <p:spPr>
          <a:xfrm>
            <a:off x="0"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14" hasCustomPrompt="1"/>
          </p:nvPr>
        </p:nvSpPr>
        <p:spPr>
          <a:xfrm>
            <a:off x="4084320"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15" hasCustomPrompt="1"/>
          </p:nvPr>
        </p:nvSpPr>
        <p:spPr>
          <a:xfrm>
            <a:off x="8177784"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40174265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8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11"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12"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143810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9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9" name="Picture Placeholder 10"/>
          <p:cNvSpPr>
            <a:spLocks noGrp="1"/>
          </p:cNvSpPr>
          <p:nvPr>
            <p:ph type="pic" sz="quarter" idx="11" hasCustomPrompt="1"/>
          </p:nvPr>
        </p:nvSpPr>
        <p:spPr>
          <a:xfrm>
            <a:off x="3064256"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2" hasCustomPrompt="1"/>
          </p:nvPr>
        </p:nvSpPr>
        <p:spPr>
          <a:xfrm>
            <a:off x="6128512"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3" hasCustomPrompt="1"/>
          </p:nvPr>
        </p:nvSpPr>
        <p:spPr>
          <a:xfrm>
            <a:off x="9192768"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14" hasCustomPrompt="1"/>
          </p:nvPr>
        </p:nvSpPr>
        <p:spPr>
          <a:xfrm>
            <a:off x="0"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15" hasCustomPrompt="1"/>
          </p:nvPr>
        </p:nvSpPr>
        <p:spPr>
          <a:xfrm>
            <a:off x="3064256"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8" name="Picture Placeholder 10"/>
          <p:cNvSpPr>
            <a:spLocks noGrp="1"/>
          </p:cNvSpPr>
          <p:nvPr>
            <p:ph type="pic" sz="quarter" idx="16" hasCustomPrompt="1"/>
          </p:nvPr>
        </p:nvSpPr>
        <p:spPr>
          <a:xfrm>
            <a:off x="6128512"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7" hasCustomPrompt="1"/>
          </p:nvPr>
        </p:nvSpPr>
        <p:spPr>
          <a:xfrm>
            <a:off x="9192768"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8" hasCustomPrompt="1"/>
          </p:nvPr>
        </p:nvSpPr>
        <p:spPr>
          <a:xfrm>
            <a:off x="0"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9" hasCustomPrompt="1"/>
          </p:nvPr>
        </p:nvSpPr>
        <p:spPr>
          <a:xfrm>
            <a:off x="3064256"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20" hasCustomPrompt="1"/>
          </p:nvPr>
        </p:nvSpPr>
        <p:spPr>
          <a:xfrm>
            <a:off x="6128512"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21" hasCustomPrompt="1"/>
          </p:nvPr>
        </p:nvSpPr>
        <p:spPr>
          <a:xfrm>
            <a:off x="9192768"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2" hasCustomPrompt="1"/>
          </p:nvPr>
        </p:nvSpPr>
        <p:spPr>
          <a:xfrm>
            <a:off x="0"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3" hasCustomPrompt="1"/>
          </p:nvPr>
        </p:nvSpPr>
        <p:spPr>
          <a:xfrm>
            <a:off x="3064256"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4" hasCustomPrompt="1"/>
          </p:nvPr>
        </p:nvSpPr>
        <p:spPr>
          <a:xfrm>
            <a:off x="6128512"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25" hasCustomPrompt="1"/>
          </p:nvPr>
        </p:nvSpPr>
        <p:spPr>
          <a:xfrm>
            <a:off x="9192768"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594736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0_Collage">
    <p:spTree>
      <p:nvGrpSpPr>
        <p:cNvPr id="1" name=""/>
        <p:cNvGrpSpPr/>
        <p:nvPr/>
      </p:nvGrpSpPr>
      <p:grpSpPr>
        <a:xfrm>
          <a:off x="0" y="0"/>
          <a:ext cx="0" cy="0"/>
          <a:chOff x="0" y="0"/>
          <a:chExt cx="0" cy="0"/>
        </a:xfrm>
      </p:grpSpPr>
      <p:sp>
        <p:nvSpPr>
          <p:cNvPr id="33" name="Picture Placeholder 10"/>
          <p:cNvSpPr>
            <a:spLocks noGrp="1"/>
          </p:cNvSpPr>
          <p:nvPr>
            <p:ph type="pic" sz="quarter" idx="11" hasCustomPrompt="1"/>
          </p:nvPr>
        </p:nvSpPr>
        <p:spPr>
          <a:xfrm>
            <a:off x="2043031"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4" name="Picture Placeholder 10"/>
          <p:cNvSpPr>
            <a:spLocks noGrp="1"/>
          </p:cNvSpPr>
          <p:nvPr>
            <p:ph type="pic" sz="quarter" idx="12" hasCustomPrompt="1"/>
          </p:nvPr>
        </p:nvSpPr>
        <p:spPr>
          <a:xfrm>
            <a:off x="4086933"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5" name="Picture Placeholder 10"/>
          <p:cNvSpPr>
            <a:spLocks noGrp="1"/>
          </p:cNvSpPr>
          <p:nvPr>
            <p:ph type="pic" sz="quarter" idx="13" hasCustomPrompt="1"/>
          </p:nvPr>
        </p:nvSpPr>
        <p:spPr>
          <a:xfrm>
            <a:off x="6129964"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6" name="Picture Placeholder 10"/>
          <p:cNvSpPr>
            <a:spLocks noGrp="1"/>
          </p:cNvSpPr>
          <p:nvPr>
            <p:ph type="pic" sz="quarter" idx="14" hasCustomPrompt="1"/>
          </p:nvPr>
        </p:nvSpPr>
        <p:spPr>
          <a:xfrm>
            <a:off x="8172995"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7" name="Picture Placeholder 10"/>
          <p:cNvSpPr>
            <a:spLocks noGrp="1"/>
          </p:cNvSpPr>
          <p:nvPr>
            <p:ph type="pic" sz="quarter" idx="15" hasCustomPrompt="1"/>
          </p:nvPr>
        </p:nvSpPr>
        <p:spPr>
          <a:xfrm>
            <a:off x="10216024"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8" name="Picture Placeholder 10"/>
          <p:cNvSpPr>
            <a:spLocks noGrp="1"/>
          </p:cNvSpPr>
          <p:nvPr>
            <p:ph type="pic" sz="quarter" idx="16" hasCustomPrompt="1"/>
          </p:nvPr>
        </p:nvSpPr>
        <p:spPr>
          <a:xfrm>
            <a:off x="0"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9" name="Picture Placeholder 10"/>
          <p:cNvSpPr>
            <a:spLocks noGrp="1"/>
          </p:cNvSpPr>
          <p:nvPr>
            <p:ph type="pic" sz="quarter" idx="17" hasCustomPrompt="1"/>
          </p:nvPr>
        </p:nvSpPr>
        <p:spPr>
          <a:xfrm>
            <a:off x="2043031"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0" name="Picture Placeholder 10"/>
          <p:cNvSpPr>
            <a:spLocks noGrp="1"/>
          </p:cNvSpPr>
          <p:nvPr>
            <p:ph type="pic" sz="quarter" idx="18" hasCustomPrompt="1"/>
          </p:nvPr>
        </p:nvSpPr>
        <p:spPr>
          <a:xfrm>
            <a:off x="4086933"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1" name="Picture Placeholder 10"/>
          <p:cNvSpPr>
            <a:spLocks noGrp="1"/>
          </p:cNvSpPr>
          <p:nvPr>
            <p:ph type="pic" sz="quarter" idx="19" hasCustomPrompt="1"/>
          </p:nvPr>
        </p:nvSpPr>
        <p:spPr>
          <a:xfrm>
            <a:off x="6129964"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2" name="Picture Placeholder 10"/>
          <p:cNvSpPr>
            <a:spLocks noGrp="1"/>
          </p:cNvSpPr>
          <p:nvPr>
            <p:ph type="pic" sz="quarter" idx="20" hasCustomPrompt="1"/>
          </p:nvPr>
        </p:nvSpPr>
        <p:spPr>
          <a:xfrm>
            <a:off x="8172995"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43" name="Picture Placeholder 10"/>
          <p:cNvSpPr>
            <a:spLocks noGrp="1"/>
          </p:cNvSpPr>
          <p:nvPr>
            <p:ph type="pic" sz="quarter" idx="21" hasCustomPrompt="1"/>
          </p:nvPr>
        </p:nvSpPr>
        <p:spPr>
          <a:xfrm>
            <a:off x="10216024"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0" name="Picture Placeholder 10"/>
          <p:cNvSpPr>
            <a:spLocks noGrp="1"/>
          </p:cNvSpPr>
          <p:nvPr>
            <p:ph type="pic" sz="quarter" idx="22" hasCustomPrompt="1"/>
          </p:nvPr>
        </p:nvSpPr>
        <p:spPr>
          <a:xfrm>
            <a:off x="0"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1" name="Picture Placeholder 10"/>
          <p:cNvSpPr>
            <a:spLocks noGrp="1"/>
          </p:cNvSpPr>
          <p:nvPr>
            <p:ph type="pic" sz="quarter" idx="23" hasCustomPrompt="1"/>
          </p:nvPr>
        </p:nvSpPr>
        <p:spPr>
          <a:xfrm>
            <a:off x="2043031"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2" name="Picture Placeholder 10"/>
          <p:cNvSpPr>
            <a:spLocks noGrp="1"/>
          </p:cNvSpPr>
          <p:nvPr>
            <p:ph type="pic" sz="quarter" idx="24" hasCustomPrompt="1"/>
          </p:nvPr>
        </p:nvSpPr>
        <p:spPr>
          <a:xfrm>
            <a:off x="4086933"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3" name="Picture Placeholder 10"/>
          <p:cNvSpPr>
            <a:spLocks noGrp="1"/>
          </p:cNvSpPr>
          <p:nvPr>
            <p:ph type="pic" sz="quarter" idx="25" hasCustomPrompt="1"/>
          </p:nvPr>
        </p:nvSpPr>
        <p:spPr>
          <a:xfrm>
            <a:off x="6129964"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4" name="Picture Placeholder 10"/>
          <p:cNvSpPr>
            <a:spLocks noGrp="1"/>
          </p:cNvSpPr>
          <p:nvPr>
            <p:ph type="pic" sz="quarter" idx="26" hasCustomPrompt="1"/>
          </p:nvPr>
        </p:nvSpPr>
        <p:spPr>
          <a:xfrm>
            <a:off x="8172995"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5" name="Picture Placeholder 10"/>
          <p:cNvSpPr>
            <a:spLocks noGrp="1"/>
          </p:cNvSpPr>
          <p:nvPr>
            <p:ph type="pic" sz="quarter" idx="27" hasCustomPrompt="1"/>
          </p:nvPr>
        </p:nvSpPr>
        <p:spPr>
          <a:xfrm>
            <a:off x="10216024"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6" name="Picture Placeholder 10"/>
          <p:cNvSpPr>
            <a:spLocks noGrp="1"/>
          </p:cNvSpPr>
          <p:nvPr>
            <p:ph type="pic" sz="quarter" idx="28" hasCustomPrompt="1"/>
          </p:nvPr>
        </p:nvSpPr>
        <p:spPr>
          <a:xfrm>
            <a:off x="0"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57" name="Picture Placeholder 10"/>
          <p:cNvSpPr>
            <a:spLocks noGrp="1"/>
          </p:cNvSpPr>
          <p:nvPr>
            <p:ph type="pic" sz="quarter" idx="29" hasCustomPrompt="1"/>
          </p:nvPr>
        </p:nvSpPr>
        <p:spPr>
          <a:xfrm>
            <a:off x="2043031"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3" name="Picture Placeholder 10"/>
          <p:cNvSpPr>
            <a:spLocks noGrp="1"/>
          </p:cNvSpPr>
          <p:nvPr>
            <p:ph type="pic" sz="quarter" idx="30" hasCustomPrompt="1"/>
          </p:nvPr>
        </p:nvSpPr>
        <p:spPr>
          <a:xfrm>
            <a:off x="4086933"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4" name="Picture Placeholder 10"/>
          <p:cNvSpPr>
            <a:spLocks noGrp="1"/>
          </p:cNvSpPr>
          <p:nvPr>
            <p:ph type="pic" sz="quarter" idx="31" hasCustomPrompt="1"/>
          </p:nvPr>
        </p:nvSpPr>
        <p:spPr>
          <a:xfrm>
            <a:off x="6129964"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5" name="Picture Placeholder 10"/>
          <p:cNvSpPr>
            <a:spLocks noGrp="1"/>
          </p:cNvSpPr>
          <p:nvPr>
            <p:ph type="pic" sz="quarter" idx="32" hasCustomPrompt="1"/>
          </p:nvPr>
        </p:nvSpPr>
        <p:spPr>
          <a:xfrm>
            <a:off x="8172995"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6" name="Picture Placeholder 10"/>
          <p:cNvSpPr>
            <a:spLocks noGrp="1"/>
          </p:cNvSpPr>
          <p:nvPr>
            <p:ph type="pic" sz="quarter" idx="33" hasCustomPrompt="1"/>
          </p:nvPr>
        </p:nvSpPr>
        <p:spPr>
          <a:xfrm>
            <a:off x="10216024"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7" name="Picture Placeholder 10"/>
          <p:cNvSpPr>
            <a:spLocks noGrp="1"/>
          </p:cNvSpPr>
          <p:nvPr>
            <p:ph type="pic" sz="quarter" idx="34" hasCustomPrompt="1"/>
          </p:nvPr>
        </p:nvSpPr>
        <p:spPr>
          <a:xfrm>
            <a:off x="0"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8" name="Picture Placeholder 10"/>
          <p:cNvSpPr>
            <a:spLocks noGrp="1"/>
          </p:cNvSpPr>
          <p:nvPr>
            <p:ph type="pic" sz="quarter" idx="35" hasCustomPrompt="1"/>
          </p:nvPr>
        </p:nvSpPr>
        <p:spPr>
          <a:xfrm>
            <a:off x="2043031"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89" name="Picture Placeholder 10"/>
          <p:cNvSpPr>
            <a:spLocks noGrp="1"/>
          </p:cNvSpPr>
          <p:nvPr>
            <p:ph type="pic" sz="quarter" idx="36" hasCustomPrompt="1"/>
          </p:nvPr>
        </p:nvSpPr>
        <p:spPr>
          <a:xfrm>
            <a:off x="4086933"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90" name="Picture Placeholder 10"/>
          <p:cNvSpPr>
            <a:spLocks noGrp="1"/>
          </p:cNvSpPr>
          <p:nvPr>
            <p:ph type="pic" sz="quarter" idx="37" hasCustomPrompt="1"/>
          </p:nvPr>
        </p:nvSpPr>
        <p:spPr>
          <a:xfrm>
            <a:off x="6129964"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91" name="Picture Placeholder 10"/>
          <p:cNvSpPr>
            <a:spLocks noGrp="1"/>
          </p:cNvSpPr>
          <p:nvPr>
            <p:ph type="pic" sz="quarter" idx="38" hasCustomPrompt="1"/>
          </p:nvPr>
        </p:nvSpPr>
        <p:spPr>
          <a:xfrm>
            <a:off x="8172995"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92" name="Picture Placeholder 10"/>
          <p:cNvSpPr>
            <a:spLocks noGrp="1"/>
          </p:cNvSpPr>
          <p:nvPr>
            <p:ph type="pic" sz="quarter" idx="39" hasCustomPrompt="1"/>
          </p:nvPr>
        </p:nvSpPr>
        <p:spPr>
          <a:xfrm>
            <a:off x="10216024"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40" hasCustomPrompt="1"/>
          </p:nvPr>
        </p:nvSpPr>
        <p:spPr>
          <a:xfrm>
            <a:off x="0"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5298083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CollageTex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5123999" cy="406298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14" hasCustomPrompt="1"/>
          </p:nvPr>
        </p:nvSpPr>
        <p:spPr>
          <a:xfrm>
            <a:off x="0" y="4126992"/>
            <a:ext cx="5123999" cy="273100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8" name="Picture Placeholder 10"/>
          <p:cNvSpPr>
            <a:spLocks noGrp="1"/>
          </p:cNvSpPr>
          <p:nvPr>
            <p:ph type="pic" sz="quarter" idx="26" hasCustomPrompt="1"/>
          </p:nvPr>
        </p:nvSpPr>
        <p:spPr>
          <a:xfrm>
            <a:off x="5189748" y="-1"/>
            <a:ext cx="2413250" cy="290779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5189748" y="2971800"/>
            <a:ext cx="7002252" cy="38862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7667006" y="-2"/>
            <a:ext cx="4524994" cy="290779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photo</a:t>
            </a:r>
          </a:p>
        </p:txBody>
      </p:sp>
      <p:sp>
        <p:nvSpPr>
          <p:cNvPr id="3" name="Text Placeholder 2"/>
          <p:cNvSpPr>
            <a:spLocks noGrp="1"/>
          </p:cNvSpPr>
          <p:nvPr>
            <p:ph type="body" sz="quarter" idx="29" hasCustomPrompt="1"/>
          </p:nvPr>
        </p:nvSpPr>
        <p:spPr>
          <a:xfrm>
            <a:off x="603250" y="4692650"/>
            <a:ext cx="3968750" cy="1476375"/>
          </a:xfrm>
        </p:spPr>
        <p:txBody>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a:lvl1pPr>
            <a:lvl2pPr marL="457189" indent="0">
              <a:buNone/>
              <a:defRPr/>
            </a:lvl2pPr>
            <a:lvl3pPr marL="960067" indent="0">
              <a:buNone/>
              <a:defRPr/>
            </a:lvl3pPr>
            <a:lvl4pPr marL="1417245" indent="0">
              <a:buNone/>
              <a:defRPr/>
            </a:lvl4pPr>
            <a:lvl5pPr marL="1874423" indent="0">
              <a:buNone/>
              <a:defRPr/>
            </a:lvl5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Tap to add text/caption</a:t>
            </a:r>
          </a:p>
        </p:txBody>
      </p:sp>
    </p:spTree>
    <p:extLst>
      <p:ext uri="{BB962C8B-B14F-4D97-AF65-F5344CB8AC3E}">
        <p14:creationId xmlns:p14="http://schemas.microsoft.com/office/powerpoint/2010/main" val="2817959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622300" y="1463485"/>
            <a:ext cx="10972800" cy="438467"/>
          </a:xfrm>
          <a:solidFill>
            <a:schemeClr val="accent1"/>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1 Heading</a:t>
            </a:r>
          </a:p>
        </p:txBody>
      </p:sp>
      <p:sp>
        <p:nvSpPr>
          <p:cNvPr id="6" name="Text Placeholder 3"/>
          <p:cNvSpPr>
            <a:spLocks noGrp="1"/>
          </p:cNvSpPr>
          <p:nvPr>
            <p:ph type="body" sz="quarter" idx="11" hasCustomPrompt="1"/>
          </p:nvPr>
        </p:nvSpPr>
        <p:spPr>
          <a:xfrm>
            <a:off x="614172" y="3442075"/>
            <a:ext cx="10972800" cy="438467"/>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2400" b="1">
                <a:solidFill>
                  <a:schemeClr val="tx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2 Header</a:t>
            </a:r>
          </a:p>
        </p:txBody>
      </p:sp>
      <p:sp>
        <p:nvSpPr>
          <p:cNvPr id="27" name="Text Placeholder 7"/>
          <p:cNvSpPr>
            <a:spLocks noGrp="1"/>
          </p:cNvSpPr>
          <p:nvPr>
            <p:ph type="body" sz="quarter" idx="46" hasCustomPrompt="1"/>
          </p:nvPr>
        </p:nvSpPr>
        <p:spPr>
          <a:xfrm>
            <a:off x="59182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28" name="Text Placeholder 7"/>
          <p:cNvSpPr>
            <a:spLocks noGrp="1"/>
          </p:cNvSpPr>
          <p:nvPr>
            <p:ph type="body" sz="quarter" idx="47" hasCustomPrompt="1"/>
          </p:nvPr>
        </p:nvSpPr>
        <p:spPr>
          <a:xfrm>
            <a:off x="59182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29" name="Text Placeholder 7"/>
          <p:cNvSpPr>
            <a:spLocks noGrp="1"/>
          </p:cNvSpPr>
          <p:nvPr>
            <p:ph type="body" sz="quarter" idx="48" hasCustomPrompt="1"/>
          </p:nvPr>
        </p:nvSpPr>
        <p:spPr>
          <a:xfrm>
            <a:off x="44958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0" name="Text Placeholder 7"/>
          <p:cNvSpPr>
            <a:spLocks noGrp="1"/>
          </p:cNvSpPr>
          <p:nvPr>
            <p:ph type="body" sz="quarter" idx="49" hasCustomPrompt="1"/>
          </p:nvPr>
        </p:nvSpPr>
        <p:spPr>
          <a:xfrm>
            <a:off x="44958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1" name="Text Placeholder 7"/>
          <p:cNvSpPr>
            <a:spLocks noGrp="1"/>
          </p:cNvSpPr>
          <p:nvPr>
            <p:ph type="body" sz="quarter" idx="50" hasCustomPrompt="1"/>
          </p:nvPr>
        </p:nvSpPr>
        <p:spPr>
          <a:xfrm>
            <a:off x="83820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2" name="Text Placeholder 7"/>
          <p:cNvSpPr>
            <a:spLocks noGrp="1"/>
          </p:cNvSpPr>
          <p:nvPr>
            <p:ph type="body" sz="quarter" idx="51" hasCustomPrompt="1"/>
          </p:nvPr>
        </p:nvSpPr>
        <p:spPr>
          <a:xfrm>
            <a:off x="83820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3" name="Text Placeholder 7"/>
          <p:cNvSpPr>
            <a:spLocks noGrp="1"/>
          </p:cNvSpPr>
          <p:nvPr>
            <p:ph type="body" sz="quarter" idx="52" hasCustomPrompt="1"/>
          </p:nvPr>
        </p:nvSpPr>
        <p:spPr>
          <a:xfrm>
            <a:off x="59182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4" name="Text Placeholder 7"/>
          <p:cNvSpPr>
            <a:spLocks noGrp="1"/>
          </p:cNvSpPr>
          <p:nvPr>
            <p:ph type="body" sz="quarter" idx="53" hasCustomPrompt="1"/>
          </p:nvPr>
        </p:nvSpPr>
        <p:spPr>
          <a:xfrm>
            <a:off x="59182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5" name="Text Placeholder 7"/>
          <p:cNvSpPr>
            <a:spLocks noGrp="1"/>
          </p:cNvSpPr>
          <p:nvPr>
            <p:ph type="body" sz="quarter" idx="54" hasCustomPrompt="1"/>
          </p:nvPr>
        </p:nvSpPr>
        <p:spPr>
          <a:xfrm>
            <a:off x="44958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6" name="Text Placeholder 7"/>
          <p:cNvSpPr>
            <a:spLocks noGrp="1"/>
          </p:cNvSpPr>
          <p:nvPr>
            <p:ph type="body" sz="quarter" idx="55" hasCustomPrompt="1"/>
          </p:nvPr>
        </p:nvSpPr>
        <p:spPr>
          <a:xfrm>
            <a:off x="44958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7" name="Text Placeholder 7"/>
          <p:cNvSpPr>
            <a:spLocks noGrp="1"/>
          </p:cNvSpPr>
          <p:nvPr>
            <p:ph type="body" sz="quarter" idx="56" hasCustomPrompt="1"/>
          </p:nvPr>
        </p:nvSpPr>
        <p:spPr>
          <a:xfrm>
            <a:off x="83820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8" name="Text Placeholder 7"/>
          <p:cNvSpPr>
            <a:spLocks noGrp="1"/>
          </p:cNvSpPr>
          <p:nvPr>
            <p:ph type="body" sz="quarter" idx="57" hasCustomPrompt="1"/>
          </p:nvPr>
        </p:nvSpPr>
        <p:spPr>
          <a:xfrm>
            <a:off x="83820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9" name="Text Placeholder 7"/>
          <p:cNvSpPr>
            <a:spLocks noGrp="1"/>
          </p:cNvSpPr>
          <p:nvPr>
            <p:ph type="body" sz="quarter" idx="58" hasCustomPrompt="1"/>
          </p:nvPr>
        </p:nvSpPr>
        <p:spPr>
          <a:xfrm>
            <a:off x="59182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0" name="Text Placeholder 7"/>
          <p:cNvSpPr>
            <a:spLocks noGrp="1"/>
          </p:cNvSpPr>
          <p:nvPr>
            <p:ph type="body" sz="quarter" idx="59" hasCustomPrompt="1"/>
          </p:nvPr>
        </p:nvSpPr>
        <p:spPr>
          <a:xfrm>
            <a:off x="59182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1" name="Text Placeholder 7"/>
          <p:cNvSpPr>
            <a:spLocks noGrp="1"/>
          </p:cNvSpPr>
          <p:nvPr>
            <p:ph type="body" sz="quarter" idx="60" hasCustomPrompt="1"/>
          </p:nvPr>
        </p:nvSpPr>
        <p:spPr>
          <a:xfrm>
            <a:off x="44958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2" name="Text Placeholder 7"/>
          <p:cNvSpPr>
            <a:spLocks noGrp="1"/>
          </p:cNvSpPr>
          <p:nvPr>
            <p:ph type="body" sz="quarter" idx="61" hasCustomPrompt="1"/>
          </p:nvPr>
        </p:nvSpPr>
        <p:spPr>
          <a:xfrm>
            <a:off x="44958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3" name="Text Placeholder 7"/>
          <p:cNvSpPr>
            <a:spLocks noGrp="1"/>
          </p:cNvSpPr>
          <p:nvPr>
            <p:ph type="body" sz="quarter" idx="62" hasCustomPrompt="1"/>
          </p:nvPr>
        </p:nvSpPr>
        <p:spPr>
          <a:xfrm>
            <a:off x="83820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44" name="Text Placeholder 7"/>
          <p:cNvSpPr>
            <a:spLocks noGrp="1"/>
          </p:cNvSpPr>
          <p:nvPr>
            <p:ph type="body" sz="quarter" idx="63" hasCustomPrompt="1"/>
          </p:nvPr>
        </p:nvSpPr>
        <p:spPr>
          <a:xfrm>
            <a:off x="83820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Tree>
    <p:extLst>
      <p:ext uri="{BB962C8B-B14F-4D97-AF65-F5344CB8AC3E}">
        <p14:creationId xmlns:p14="http://schemas.microsoft.com/office/powerpoint/2010/main" val="1015571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609600" y="1463485"/>
            <a:ext cx="10972800" cy="438467"/>
          </a:xfrm>
          <a:solidFill>
            <a:schemeClr val="accent1"/>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Click to edit Tier 1 Heading</a:t>
            </a:r>
          </a:p>
        </p:txBody>
      </p:sp>
      <p:sp>
        <p:nvSpPr>
          <p:cNvPr id="6" name="Text Placeholder 3"/>
          <p:cNvSpPr>
            <a:spLocks noGrp="1"/>
          </p:cNvSpPr>
          <p:nvPr>
            <p:ph type="body" sz="quarter" idx="11" hasCustomPrompt="1"/>
          </p:nvPr>
        </p:nvSpPr>
        <p:spPr>
          <a:xfrm>
            <a:off x="609600" y="3513198"/>
            <a:ext cx="10972800" cy="438467"/>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2400" b="1">
                <a:solidFill>
                  <a:schemeClr val="tx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dirty="0"/>
              <a:t>Tap to add Tier 2 Header</a:t>
            </a:r>
          </a:p>
        </p:txBody>
      </p:sp>
      <p:sp>
        <p:nvSpPr>
          <p:cNvPr id="11" name="Text Placeholder 7"/>
          <p:cNvSpPr>
            <a:spLocks noGrp="1"/>
          </p:cNvSpPr>
          <p:nvPr>
            <p:ph type="body" sz="quarter" idx="14" hasCustomPrompt="1"/>
          </p:nvPr>
        </p:nvSpPr>
        <p:spPr>
          <a:xfrm>
            <a:off x="1654977" y="2030243"/>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12" name="Text Placeholder 7"/>
          <p:cNvSpPr>
            <a:spLocks noGrp="1"/>
          </p:cNvSpPr>
          <p:nvPr>
            <p:ph type="body" sz="quarter" idx="15" hasCustomPrompt="1"/>
          </p:nvPr>
        </p:nvSpPr>
        <p:spPr>
          <a:xfrm>
            <a:off x="1654977" y="255287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9" name="Picture Placeholder 8"/>
          <p:cNvSpPr>
            <a:spLocks noGrp="1"/>
          </p:cNvSpPr>
          <p:nvPr>
            <p:ph type="pic" sz="quarter" idx="30" hasCustomPrompt="1"/>
          </p:nvPr>
        </p:nvSpPr>
        <p:spPr>
          <a:xfrm>
            <a:off x="614795" y="2029384"/>
            <a:ext cx="914400" cy="1154425"/>
          </a:xfrm>
          <a:solidFill>
            <a:schemeClr val="tx2">
              <a:lumMod val="20000"/>
              <a:lumOff val="80000"/>
            </a:schemeClr>
          </a:solidFill>
        </p:spPr>
        <p:txBody>
          <a:bodyPr lIns="91440" tIns="91440" rIns="91440" bIns="91440">
            <a:normAutofit/>
          </a:bodyPr>
          <a:lstStyle>
            <a:lvl1pPr marL="0" indent="0">
              <a:buNone/>
              <a:defRPr sz="1400" baseline="0">
                <a:solidFill>
                  <a:schemeClr val="tx2">
                    <a:lumMod val="60000"/>
                    <a:lumOff val="40000"/>
                  </a:schemeClr>
                </a:solidFill>
              </a:defRPr>
            </a:lvl1pPr>
          </a:lstStyle>
          <a:p>
            <a:r>
              <a:rPr lang="en-US" dirty="0"/>
              <a:t>Insert headshot</a:t>
            </a:r>
          </a:p>
        </p:txBody>
      </p:sp>
      <p:sp>
        <p:nvSpPr>
          <p:cNvPr id="31" name="Text Placeholder 7"/>
          <p:cNvSpPr>
            <a:spLocks noGrp="1"/>
          </p:cNvSpPr>
          <p:nvPr>
            <p:ph type="body" sz="quarter" idx="31" hasCustomPrompt="1"/>
          </p:nvPr>
        </p:nvSpPr>
        <p:spPr>
          <a:xfrm>
            <a:off x="5455036" y="2030244"/>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2" name="Text Placeholder 7"/>
          <p:cNvSpPr>
            <a:spLocks noGrp="1"/>
          </p:cNvSpPr>
          <p:nvPr>
            <p:ph type="body" sz="quarter" idx="32" hasCustomPrompt="1"/>
          </p:nvPr>
        </p:nvSpPr>
        <p:spPr>
          <a:xfrm>
            <a:off x="5455036" y="2553503"/>
            <a:ext cx="2350008" cy="63030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a:p>
            <a:pPr lvl="0"/>
            <a:endParaRPr lang="en-US" dirty="0"/>
          </a:p>
        </p:txBody>
      </p:sp>
      <p:sp>
        <p:nvSpPr>
          <p:cNvPr id="33" name="Picture Placeholder 8"/>
          <p:cNvSpPr>
            <a:spLocks noGrp="1"/>
          </p:cNvSpPr>
          <p:nvPr>
            <p:ph type="pic" sz="quarter" idx="33" hasCustomPrompt="1"/>
          </p:nvPr>
        </p:nvSpPr>
        <p:spPr>
          <a:xfrm>
            <a:off x="4430819"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p:txBody>
      </p:sp>
      <p:sp>
        <p:nvSpPr>
          <p:cNvPr id="34" name="Text Placeholder 7"/>
          <p:cNvSpPr>
            <a:spLocks noGrp="1"/>
          </p:cNvSpPr>
          <p:nvPr>
            <p:ph type="body" sz="quarter" idx="34" hasCustomPrompt="1"/>
          </p:nvPr>
        </p:nvSpPr>
        <p:spPr>
          <a:xfrm>
            <a:off x="9221968" y="2030244"/>
            <a:ext cx="2360430" cy="457200"/>
          </a:xfrm>
        </p:spPr>
        <p:txBody>
          <a:bodyPr rIns="182880" anchor="b">
            <a:noAutofit/>
          </a:bodyPr>
          <a:lstStyle>
            <a:lvl1pPr marL="0" indent="0">
              <a:lnSpc>
                <a:spcPct val="90000"/>
              </a:lnSpc>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35" name="Text Placeholder 7"/>
          <p:cNvSpPr>
            <a:spLocks noGrp="1"/>
          </p:cNvSpPr>
          <p:nvPr>
            <p:ph type="body" sz="quarter" idx="35" hasCustomPrompt="1"/>
          </p:nvPr>
        </p:nvSpPr>
        <p:spPr>
          <a:xfrm>
            <a:off x="9221968" y="255287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6" name="Picture Placeholder 8"/>
          <p:cNvSpPr>
            <a:spLocks noGrp="1"/>
          </p:cNvSpPr>
          <p:nvPr>
            <p:ph type="pic" sz="quarter" idx="36" hasCustomPrompt="1"/>
          </p:nvPr>
        </p:nvSpPr>
        <p:spPr>
          <a:xfrm>
            <a:off x="8197750"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37" name="Text Placeholder 7"/>
          <p:cNvSpPr>
            <a:spLocks noGrp="1"/>
          </p:cNvSpPr>
          <p:nvPr>
            <p:ph type="body" sz="quarter" idx="37" hasCustomPrompt="1"/>
          </p:nvPr>
        </p:nvSpPr>
        <p:spPr>
          <a:xfrm>
            <a:off x="1654977"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err="1"/>
              <a:t>FirstName</a:t>
            </a:r>
            <a:r>
              <a:rPr lang="en-US" dirty="0"/>
              <a:t> LastName</a:t>
            </a:r>
          </a:p>
        </p:txBody>
      </p:sp>
      <p:sp>
        <p:nvSpPr>
          <p:cNvPr id="38" name="Text Placeholder 7"/>
          <p:cNvSpPr>
            <a:spLocks noGrp="1"/>
          </p:cNvSpPr>
          <p:nvPr>
            <p:ph type="body" sz="quarter" idx="38" hasCustomPrompt="1"/>
          </p:nvPr>
        </p:nvSpPr>
        <p:spPr>
          <a:xfrm>
            <a:off x="1654977"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39" name="Picture Placeholder 8"/>
          <p:cNvSpPr>
            <a:spLocks noGrp="1"/>
          </p:cNvSpPr>
          <p:nvPr>
            <p:ph type="pic" sz="quarter" idx="39" hasCustomPrompt="1"/>
          </p:nvPr>
        </p:nvSpPr>
        <p:spPr>
          <a:xfrm>
            <a:off x="614795"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40" name="Text Placeholder 7"/>
          <p:cNvSpPr>
            <a:spLocks noGrp="1"/>
          </p:cNvSpPr>
          <p:nvPr>
            <p:ph type="body" sz="quarter" idx="40" hasCustomPrompt="1"/>
          </p:nvPr>
        </p:nvSpPr>
        <p:spPr>
          <a:xfrm>
            <a:off x="5455036"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LastName</a:t>
            </a:r>
          </a:p>
        </p:txBody>
      </p:sp>
      <p:sp>
        <p:nvSpPr>
          <p:cNvPr id="41" name="Text Placeholder 7"/>
          <p:cNvSpPr>
            <a:spLocks noGrp="1"/>
          </p:cNvSpPr>
          <p:nvPr>
            <p:ph type="body" sz="quarter" idx="41" hasCustomPrompt="1"/>
          </p:nvPr>
        </p:nvSpPr>
        <p:spPr>
          <a:xfrm>
            <a:off x="5455036"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2" name="Picture Placeholder 8"/>
          <p:cNvSpPr>
            <a:spLocks noGrp="1"/>
          </p:cNvSpPr>
          <p:nvPr>
            <p:ph type="pic" sz="quarter" idx="42" hasCustomPrompt="1"/>
          </p:nvPr>
        </p:nvSpPr>
        <p:spPr>
          <a:xfrm>
            <a:off x="4430819"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43" name="Text Placeholder 7"/>
          <p:cNvSpPr>
            <a:spLocks noGrp="1"/>
          </p:cNvSpPr>
          <p:nvPr>
            <p:ph type="body" sz="quarter" idx="43" hasCustomPrompt="1"/>
          </p:nvPr>
        </p:nvSpPr>
        <p:spPr>
          <a:xfrm>
            <a:off x="9221968" y="4084019"/>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LastName</a:t>
            </a:r>
          </a:p>
        </p:txBody>
      </p:sp>
      <p:sp>
        <p:nvSpPr>
          <p:cNvPr id="44" name="Text Placeholder 7"/>
          <p:cNvSpPr>
            <a:spLocks noGrp="1"/>
          </p:cNvSpPr>
          <p:nvPr>
            <p:ph type="body" sz="quarter" idx="44" hasCustomPrompt="1"/>
          </p:nvPr>
        </p:nvSpPr>
        <p:spPr>
          <a:xfrm>
            <a:off x="9221968" y="4610226"/>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45" name="Picture Placeholder 8"/>
          <p:cNvSpPr>
            <a:spLocks noGrp="1"/>
          </p:cNvSpPr>
          <p:nvPr>
            <p:ph type="pic" sz="quarter" idx="45" hasCustomPrompt="1"/>
          </p:nvPr>
        </p:nvSpPr>
        <p:spPr>
          <a:xfrm>
            <a:off x="8197750"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55" name="Text Placeholder 7"/>
          <p:cNvSpPr>
            <a:spLocks noGrp="1"/>
          </p:cNvSpPr>
          <p:nvPr>
            <p:ph type="body" sz="quarter" idx="46" hasCustomPrompt="1"/>
          </p:nvPr>
        </p:nvSpPr>
        <p:spPr>
          <a:xfrm>
            <a:off x="1654977" y="5425230"/>
            <a:ext cx="2350008" cy="457200"/>
          </a:xfrm>
        </p:spPr>
        <p:txBody>
          <a:bodyPr rIns="182880" anchor="b">
            <a:noAutofit/>
          </a:bodyPr>
          <a:lstStyle>
            <a:lvl1pPr marL="0" indent="0">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56" name="Text Placeholder 7"/>
          <p:cNvSpPr>
            <a:spLocks noGrp="1"/>
          </p:cNvSpPr>
          <p:nvPr>
            <p:ph type="body" sz="quarter" idx="47" hasCustomPrompt="1"/>
          </p:nvPr>
        </p:nvSpPr>
        <p:spPr>
          <a:xfrm>
            <a:off x="1654977" y="5960963"/>
            <a:ext cx="2350008" cy="630936"/>
          </a:xfrm>
        </p:spPr>
        <p:txBody>
          <a:bodyPr rIns="182880">
            <a:noAutofit/>
          </a:bodyPr>
          <a:lstStyle>
            <a:lvl1pPr marL="0" indent="0">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57" name="Picture Placeholder 8"/>
          <p:cNvSpPr>
            <a:spLocks noGrp="1"/>
          </p:cNvSpPr>
          <p:nvPr>
            <p:ph type="pic" sz="quarter" idx="48" hasCustomPrompt="1"/>
          </p:nvPr>
        </p:nvSpPr>
        <p:spPr>
          <a:xfrm>
            <a:off x="614795"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58" name="Text Placeholder 7"/>
          <p:cNvSpPr>
            <a:spLocks noGrp="1"/>
          </p:cNvSpPr>
          <p:nvPr>
            <p:ph type="body" sz="quarter" idx="49" hasCustomPrompt="1"/>
          </p:nvPr>
        </p:nvSpPr>
        <p:spPr>
          <a:xfrm>
            <a:off x="5455036" y="5425230"/>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59" name="Text Placeholder 7"/>
          <p:cNvSpPr>
            <a:spLocks noGrp="1"/>
          </p:cNvSpPr>
          <p:nvPr>
            <p:ph type="body" sz="quarter" idx="50" hasCustomPrompt="1"/>
          </p:nvPr>
        </p:nvSpPr>
        <p:spPr>
          <a:xfrm>
            <a:off x="5455036" y="596096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60" name="Picture Placeholder 8"/>
          <p:cNvSpPr>
            <a:spLocks noGrp="1"/>
          </p:cNvSpPr>
          <p:nvPr>
            <p:ph type="pic" sz="quarter" idx="51" hasCustomPrompt="1"/>
          </p:nvPr>
        </p:nvSpPr>
        <p:spPr>
          <a:xfrm>
            <a:off x="4430819"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
        <p:nvSpPr>
          <p:cNvPr id="61" name="Text Placeholder 7"/>
          <p:cNvSpPr>
            <a:spLocks noGrp="1"/>
          </p:cNvSpPr>
          <p:nvPr>
            <p:ph type="body" sz="quarter" idx="52" hasCustomPrompt="1"/>
          </p:nvPr>
        </p:nvSpPr>
        <p:spPr>
          <a:xfrm>
            <a:off x="9221968" y="5425230"/>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dirty="0"/>
              <a:t>FirstName </a:t>
            </a:r>
            <a:r>
              <a:rPr lang="en-US" dirty="0" err="1"/>
              <a:t>LastName</a:t>
            </a:r>
            <a:endParaRPr lang="en-US" dirty="0"/>
          </a:p>
        </p:txBody>
      </p:sp>
      <p:sp>
        <p:nvSpPr>
          <p:cNvPr id="62" name="Text Placeholder 7"/>
          <p:cNvSpPr>
            <a:spLocks noGrp="1"/>
          </p:cNvSpPr>
          <p:nvPr>
            <p:ph type="body" sz="quarter" idx="53" hasCustomPrompt="1"/>
          </p:nvPr>
        </p:nvSpPr>
        <p:spPr>
          <a:xfrm>
            <a:off x="9221968" y="596096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dirty="0"/>
              <a:t>Business Title</a:t>
            </a:r>
          </a:p>
        </p:txBody>
      </p:sp>
      <p:sp>
        <p:nvSpPr>
          <p:cNvPr id="63" name="Picture Placeholder 8"/>
          <p:cNvSpPr>
            <a:spLocks noGrp="1"/>
          </p:cNvSpPr>
          <p:nvPr>
            <p:ph type="pic" sz="quarter" idx="54" hasCustomPrompt="1"/>
          </p:nvPr>
        </p:nvSpPr>
        <p:spPr>
          <a:xfrm>
            <a:off x="8197750"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headshot</a:t>
            </a:r>
          </a:p>
          <a:p>
            <a:endParaRPr lang="en-US" dirty="0"/>
          </a:p>
        </p:txBody>
      </p:sp>
    </p:spTree>
    <p:extLst>
      <p:ext uri="{BB962C8B-B14F-4D97-AF65-F5344CB8AC3E}">
        <p14:creationId xmlns:p14="http://schemas.microsoft.com/office/powerpoint/2010/main" val="9582990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_OrgChar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356527"/>
            <a:ext cx="12192000" cy="550147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Insert JPG/PNG of org chart</a:t>
            </a:r>
          </a:p>
        </p:txBody>
      </p:sp>
      <p:sp>
        <p:nvSpPr>
          <p:cNvPr id="4" name="Title 1"/>
          <p:cNvSpPr>
            <a:spLocks noGrp="1"/>
          </p:cNvSpPr>
          <p:nvPr>
            <p:ph type="title" hasCustomPrompt="1"/>
          </p:nvPr>
        </p:nvSpPr>
        <p:spPr>
          <a:xfrm>
            <a:off x="609600" y="381000"/>
            <a:ext cx="10972800" cy="838200"/>
          </a:xfrm>
        </p:spPr>
        <p:txBody>
          <a:bodyPr anchor="t" anchorCtr="0"/>
          <a:lstStyle>
            <a:lvl1pPr algn="ctr">
              <a:defRPr/>
            </a:lvl1pPr>
          </a:lstStyle>
          <a:p>
            <a:r>
              <a:rPr lang="en-US" dirty="0"/>
              <a:t>Tap to add Master Org Chart title</a:t>
            </a:r>
          </a:p>
        </p:txBody>
      </p:sp>
    </p:spTree>
    <p:extLst>
      <p:ext uri="{BB962C8B-B14F-4D97-AF65-F5344CB8AC3E}">
        <p14:creationId xmlns:p14="http://schemas.microsoft.com/office/powerpoint/2010/main" val="226017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156" y="4038600"/>
            <a:ext cx="4850075" cy="923544"/>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6076949" y="0"/>
            <a:ext cx="6115051"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0" y="0"/>
            <a:ext cx="6026870" cy="3429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8" name="Freeform 7"/>
          <p:cNvSpPr>
            <a:spLocks noChangeAspect="1" noEditPoints="1"/>
          </p:cNvSpPr>
          <p:nvPr/>
        </p:nvSpPr>
        <p:spPr bwMode="auto">
          <a:xfrm>
            <a:off x="613156"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7" name="Text Placeholder 2"/>
          <p:cNvSpPr>
            <a:spLocks noGrp="1"/>
          </p:cNvSpPr>
          <p:nvPr>
            <p:ph type="body" sz="quarter" idx="12" hasCustomPrompt="1"/>
          </p:nvPr>
        </p:nvSpPr>
        <p:spPr>
          <a:xfrm>
            <a:off x="1527047" y="6135623"/>
            <a:ext cx="3932493" cy="19202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10" name="Text Placeholder 4"/>
          <p:cNvSpPr>
            <a:spLocks noGrp="1"/>
          </p:cNvSpPr>
          <p:nvPr>
            <p:ph type="body" sz="quarter" idx="13" hasCustomPrompt="1"/>
          </p:nvPr>
        </p:nvSpPr>
        <p:spPr>
          <a:xfrm>
            <a:off x="613156" y="5102225"/>
            <a:ext cx="4851749"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
        <p:nvSpPr>
          <p:cNvPr id="9" name="Freeform 8"/>
          <p:cNvSpPr>
            <a:spLocks noChangeAspect="1" noEditPoints="1"/>
          </p:cNvSpPr>
          <p:nvPr/>
        </p:nvSpPr>
        <p:spPr bwMode="auto">
          <a:xfrm>
            <a:off x="613156"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11" name="Freeform 10"/>
          <p:cNvSpPr>
            <a:spLocks noChangeAspect="1" noEditPoints="1"/>
          </p:cNvSpPr>
          <p:nvPr/>
        </p:nvSpPr>
        <p:spPr bwMode="auto">
          <a:xfrm>
            <a:off x="613156"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12" name="Freeform 10">
            <a:extLst>
              <a:ext uri="{FF2B5EF4-FFF2-40B4-BE49-F238E27FC236}">
                <a16:creationId xmlns:a16="http://schemas.microsoft.com/office/drawing/2014/main" id="{368E8987-0A84-4371-A873-259939A207D0}"/>
              </a:ext>
            </a:extLst>
          </p:cNvPr>
          <p:cNvSpPr>
            <a:spLocks noChangeAspect="1" noEditPoints="1"/>
          </p:cNvSpPr>
          <p:nvPr userDrawn="1"/>
        </p:nvSpPr>
        <p:spPr bwMode="auto">
          <a:xfrm>
            <a:off x="613156"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15365038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515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91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FAFE9F-8C24-4E25-8CB2-89A3B65422E9}" type="datetimeFigureOut">
              <a:rPr lang="en-US" smtClean="0"/>
              <a:pPr/>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37546-D0D9-4589-AAD8-AB4676D4B27C}" type="slidenum">
              <a:rPr lang="en-US" smtClean="0"/>
              <a:pPr/>
              <a:t>‹#›</a:t>
            </a:fld>
            <a:endParaRPr lang="en-US"/>
          </a:p>
        </p:txBody>
      </p:sp>
    </p:spTree>
    <p:extLst>
      <p:ext uri="{BB962C8B-B14F-4D97-AF65-F5344CB8AC3E}">
        <p14:creationId xmlns:p14="http://schemas.microsoft.com/office/powerpoint/2010/main" val="151282313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dirty="0"/>
              <a:t>Tap to add title</a:t>
            </a:r>
          </a:p>
        </p:txBody>
      </p:sp>
      <p:sp>
        <p:nvSpPr>
          <p:cNvPr id="3" name="Text Placeholder 2"/>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550350"/>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2" r:id="rId42"/>
    <p:sldLayoutId id="2147484383" r:id="rId43"/>
    <p:sldLayoutId id="2147484384" r:id="rId44"/>
    <p:sldLayoutId id="2147484385" r:id="rId45"/>
    <p:sldLayoutId id="2147484386" r:id="rId46"/>
    <p:sldLayoutId id="2147484387" r:id="rId47"/>
    <p:sldLayoutId id="2147484388" r:id="rId48"/>
    <p:sldLayoutId id="2147484389" r:id="rId49"/>
    <p:sldLayoutId id="2147484390" r:id="rId50"/>
    <p:sldLayoutId id="2147484391" r:id="rId51"/>
    <p:sldLayoutId id="2147484392" r:id="rId52"/>
    <p:sldLayoutId id="2147484393" r:id="rId53"/>
    <p:sldLayoutId id="2147484394" r:id="rId54"/>
    <p:sldLayoutId id="2147484395" r:id="rId55"/>
    <p:sldLayoutId id="2147484396" r:id="rId56"/>
    <p:sldLayoutId id="2147484397" r:id="rId57"/>
    <p:sldLayoutId id="2147484398" r:id="rId58"/>
    <p:sldLayoutId id="2147484399" r:id="rId59"/>
    <p:sldLayoutId id="2147484400" r:id="rId60"/>
    <p:sldLayoutId id="2147484401" r:id="rId61"/>
    <p:sldLayoutId id="2147484402" r:id="rId62"/>
    <p:sldLayoutId id="2147484403" r:id="rId63"/>
    <p:sldLayoutId id="2147484404" r:id="rId64"/>
    <p:sldLayoutId id="2147484405" r:id="rId65"/>
    <p:sldLayoutId id="2147484406" r:id="rId66"/>
    <p:sldLayoutId id="2147484407" r:id="rId67"/>
    <p:sldLayoutId id="2147484408" r:id="rId68"/>
    <p:sldLayoutId id="2147484409" r:id="rId69"/>
    <p:sldLayoutId id="2147484410" r:id="rId70"/>
    <p:sldLayoutId id="2147484411" r:id="rId71"/>
    <p:sldLayoutId id="2147484412" r:id="rId72"/>
    <p:sldLayoutId id="2147484413" r:id="rId73"/>
    <p:sldLayoutId id="2147484414" r:id="rId74"/>
    <p:sldLayoutId id="2147484415" r:id="rId75"/>
    <p:sldLayoutId id="2147484416" r:id="rId76"/>
    <p:sldLayoutId id="2147484417" r:id="rId77"/>
    <p:sldLayoutId id="2147484418" r:id="rId78"/>
    <p:sldLayoutId id="2147484419" r:id="rId79"/>
    <p:sldLayoutId id="2147484420" r:id="rId80"/>
    <p:sldLayoutId id="2147484421" r:id="rId81"/>
    <p:sldLayoutId id="2147484422" r:id="rId82"/>
    <p:sldLayoutId id="2147484423" r:id="rId83"/>
    <p:sldLayoutId id="2147484424" r:id="rId84"/>
    <p:sldLayoutId id="2147484425" r:id="rId85"/>
    <p:sldLayoutId id="2147484426" r:id="rId86"/>
    <p:sldLayoutId id="2147484427" r:id="rId87"/>
    <p:sldLayoutId id="2147484428" r:id="rId88"/>
    <p:sldLayoutId id="2147484429" r:id="rId89"/>
    <p:sldLayoutId id="2147484430" r:id="rId90"/>
    <p:sldLayoutId id="2147484431" r:id="rId91"/>
    <p:sldLayoutId id="2147484432" r:id="rId92"/>
  </p:sldLayoutIdLst>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33357" indent="-233357" algn="l" defTabSz="914354" rtl="0" eaLnBrk="1" latinLnBrk="0" hangingPunct="1">
        <a:lnSpc>
          <a:spcPct val="90000"/>
        </a:lnSpc>
        <a:spcBef>
          <a:spcPts val="1200"/>
        </a:spcBef>
        <a:spcAft>
          <a:spcPts val="600"/>
        </a:spcAft>
        <a:buFont typeface="Arial" panose="020B0604020202020204" pitchFamily="34" charset="0"/>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2.xml"/><Relationship Id="rId1" Type="http://schemas.openxmlformats.org/officeDocument/2006/relationships/tags" Target="../tags/tag1.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2.xml"/><Relationship Id="rId1" Type="http://schemas.openxmlformats.org/officeDocument/2006/relationships/tags" Target="../tags/tag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hyperlink" Target="http://www.sterlinghighway.net/description.html" TargetMode="External"/><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hyperlink" Target="http://sterlinghighway.net/SHWDraftEIS_New.html" TargetMode="External"/><Relationship Id="rId5" Type="http://schemas.openxmlformats.org/officeDocument/2006/relationships/image" Target="../media/image37.jpe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Sterling Hwy MP 45-60</a:t>
            </a:r>
          </a:p>
        </p:txBody>
      </p:sp>
      <p:pic>
        <p:nvPicPr>
          <p:cNvPr id="3" name="Picture Placeholder 2">
            <a:extLst>
              <a:ext uri="{FF2B5EF4-FFF2-40B4-BE49-F238E27FC236}">
                <a16:creationId xmlns:a16="http://schemas.microsoft.com/office/drawing/2014/main" id="{E38B64F0-A092-4A9E-90FF-691AC8A6ABE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0" y="0"/>
            <a:ext cx="8278368" cy="3429000"/>
          </a:xfrm>
        </p:spPr>
      </p:pic>
      <p:sp>
        <p:nvSpPr>
          <p:cNvPr id="15" name="Text Placeholder 14"/>
          <p:cNvSpPr>
            <a:spLocks noGrp="1"/>
          </p:cNvSpPr>
          <p:nvPr>
            <p:ph type="body" sz="quarter" idx="12"/>
          </p:nvPr>
        </p:nvSpPr>
        <p:spPr/>
        <p:txBody>
          <a:bodyPr/>
          <a:lstStyle/>
          <a:p>
            <a:r>
              <a:rPr lang="en-US" dirty="0"/>
              <a:t>11/18/2021</a:t>
            </a:r>
          </a:p>
        </p:txBody>
      </p:sp>
      <p:sp>
        <p:nvSpPr>
          <p:cNvPr id="16" name="Text Placeholder 15"/>
          <p:cNvSpPr>
            <a:spLocks noGrp="1"/>
          </p:cNvSpPr>
          <p:nvPr>
            <p:ph type="body" sz="quarter" idx="13"/>
          </p:nvPr>
        </p:nvSpPr>
        <p:spPr/>
        <p:txBody>
          <a:bodyPr>
            <a:normAutofit fontScale="92500" lnSpcReduction="20000"/>
          </a:bodyPr>
          <a:lstStyle/>
          <a:p>
            <a:r>
              <a:rPr lang="en-US" dirty="0"/>
              <a:t>A Cooper Landing Case Study</a:t>
            </a:r>
          </a:p>
        </p:txBody>
      </p:sp>
      <p:sp>
        <p:nvSpPr>
          <p:cNvPr id="8" name="Picture Placeholder 7">
            <a:extLst>
              <a:ext uri="{FF2B5EF4-FFF2-40B4-BE49-F238E27FC236}">
                <a16:creationId xmlns:a16="http://schemas.microsoft.com/office/drawing/2014/main" id="{41B35C3A-7E4B-4E9E-87F3-F9327691DE93}"/>
              </a:ext>
            </a:extLst>
          </p:cNvPr>
          <p:cNvSpPr>
            <a:spLocks noGrp="1"/>
          </p:cNvSpPr>
          <p:nvPr>
            <p:ph type="pic" sz="quarter" idx="11"/>
          </p:nvPr>
        </p:nvSpPr>
        <p:spPr/>
      </p:sp>
    </p:spTree>
    <p:extLst>
      <p:ext uri="{BB962C8B-B14F-4D97-AF65-F5344CB8AC3E}">
        <p14:creationId xmlns:p14="http://schemas.microsoft.com/office/powerpoint/2010/main" val="2384693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Enter the EIS</a:t>
            </a:r>
          </a:p>
        </p:txBody>
      </p:sp>
      <p:sp>
        <p:nvSpPr>
          <p:cNvPr id="3" name="Picture Placeholder 2"/>
          <p:cNvSpPr>
            <a:spLocks noGrp="1"/>
          </p:cNvSpPr>
          <p:nvPr>
            <p:ph type="pic" sz="quarter" idx="12"/>
          </p:nvPr>
        </p:nvSpPr>
        <p:spPr/>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589649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D6CB56-69C9-4FFA-925F-D0734073F6CB}"/>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4108A6E-78CA-4B9E-9300-0253512A0560}"/>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4D3BC153-11CD-4A54-BFFE-FD56DEA1CE15}"/>
              </a:ext>
            </a:extLst>
          </p:cNvPr>
          <p:cNvSpPr>
            <a:spLocks noGrp="1"/>
          </p:cNvSpPr>
          <p:nvPr>
            <p:ph type="body" sz="quarter" idx="13"/>
          </p:nvPr>
        </p:nvSpPr>
        <p:spPr/>
        <p:txBody>
          <a:bodyPr/>
          <a:lstStyle/>
          <a:p>
            <a:endParaRPr lang="en-US"/>
          </a:p>
        </p:txBody>
      </p:sp>
      <p:pic>
        <p:nvPicPr>
          <p:cNvPr id="6" name="Picture 2" descr="Sterling Highway 45-60 project history timeline. This will open in a new browser window.">
            <a:extLst>
              <a:ext uri="{FF2B5EF4-FFF2-40B4-BE49-F238E27FC236}">
                <a16:creationId xmlns:a16="http://schemas.microsoft.com/office/drawing/2014/main" id="{A9D67F48-2FEF-481B-B953-B3B366E0325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08074" y="1685354"/>
            <a:ext cx="13600073" cy="42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421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7964B19-BC25-4581-991D-26AE328D7E83}"/>
              </a:ext>
            </a:extLst>
          </p:cNvPr>
          <p:cNvSpPr>
            <a:spLocks noGrp="1"/>
          </p:cNvSpPr>
          <p:nvPr>
            <p:ph type="pic" sz="quarter" idx="11"/>
          </p:nvPr>
        </p:nvSpPr>
        <p:spPr/>
      </p:sp>
      <p:sp>
        <p:nvSpPr>
          <p:cNvPr id="3" name="Title 2">
            <a:extLst>
              <a:ext uri="{FF2B5EF4-FFF2-40B4-BE49-F238E27FC236}">
                <a16:creationId xmlns:a16="http://schemas.microsoft.com/office/drawing/2014/main" id="{71D82551-1970-4E47-8A78-03E34485F92B}"/>
              </a:ext>
            </a:extLst>
          </p:cNvPr>
          <p:cNvSpPr>
            <a:spLocks noGrp="1"/>
          </p:cNvSpPr>
          <p:nvPr>
            <p:ph type="title"/>
          </p:nvPr>
        </p:nvSpPr>
        <p:spPr/>
        <p:txBody>
          <a:bodyPr/>
          <a:lstStyle/>
          <a:p>
            <a:r>
              <a:rPr lang="en-US" dirty="0"/>
              <a:t>Owning the decision</a:t>
            </a:r>
          </a:p>
        </p:txBody>
      </p:sp>
      <p:sp>
        <p:nvSpPr>
          <p:cNvPr id="4" name="Text Placeholder 3">
            <a:extLst>
              <a:ext uri="{FF2B5EF4-FFF2-40B4-BE49-F238E27FC236}">
                <a16:creationId xmlns:a16="http://schemas.microsoft.com/office/drawing/2014/main" id="{585E27FF-2E76-40C7-8DE8-9E7DEB227BC4}"/>
              </a:ext>
            </a:extLst>
          </p:cNvPr>
          <p:cNvSpPr>
            <a:spLocks noGrp="1"/>
          </p:cNvSpPr>
          <p:nvPr>
            <p:ph type="body" sz="quarter" idx="10"/>
          </p:nvPr>
        </p:nvSpPr>
        <p:spPr/>
        <p:txBody>
          <a:bodyPr/>
          <a:lstStyle/>
          <a:p>
            <a:r>
              <a:rPr lang="en-US" dirty="0"/>
              <a:t>DOT&amp;PF and FHWA</a:t>
            </a:r>
          </a:p>
        </p:txBody>
      </p:sp>
      <p:sp>
        <p:nvSpPr>
          <p:cNvPr id="5" name="Text Placeholder 4">
            <a:extLst>
              <a:ext uri="{FF2B5EF4-FFF2-40B4-BE49-F238E27FC236}">
                <a16:creationId xmlns:a16="http://schemas.microsoft.com/office/drawing/2014/main" id="{44763752-718F-40D1-8942-DBECD35D4B45}"/>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439454B0-42FE-4D3D-B051-9F5E90067A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4411" y="0"/>
            <a:ext cx="5737589" cy="6858000"/>
          </a:xfrm>
          <a:prstGeom prst="rect">
            <a:avLst/>
          </a:prstGeom>
        </p:spPr>
      </p:pic>
    </p:spTree>
    <p:extLst>
      <p:ext uri="{BB962C8B-B14F-4D97-AF65-F5344CB8AC3E}">
        <p14:creationId xmlns:p14="http://schemas.microsoft.com/office/powerpoint/2010/main" val="828384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35D2F1A-8984-4D92-9A06-FEC960361CE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880533" y="0"/>
            <a:ext cx="10430933" cy="6867042"/>
          </a:xfrm>
          <a:noFill/>
        </p:spPr>
      </p:pic>
    </p:spTree>
    <p:extLst>
      <p:ext uri="{BB962C8B-B14F-4D97-AF65-F5344CB8AC3E}">
        <p14:creationId xmlns:p14="http://schemas.microsoft.com/office/powerpoint/2010/main" val="624173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indoor, rope, clothes&#10;&#10;Description automatically generated">
            <a:extLst>
              <a:ext uri="{FF2B5EF4-FFF2-40B4-BE49-F238E27FC236}">
                <a16:creationId xmlns:a16="http://schemas.microsoft.com/office/drawing/2014/main" id="{2AEB558A-6920-4EDD-9733-EF5A8A44A62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80FAC38-AA1C-4103-B780-990E49E71415}"/>
              </a:ext>
            </a:extLst>
          </p:cNvPr>
          <p:cNvSpPr>
            <a:spLocks noGrp="1"/>
          </p:cNvSpPr>
          <p:nvPr>
            <p:ph type="title"/>
          </p:nvPr>
        </p:nvSpPr>
        <p:spPr/>
        <p:txBody>
          <a:bodyPr/>
          <a:lstStyle/>
          <a:p>
            <a:r>
              <a:rPr lang="en-US" dirty="0"/>
              <a:t>Stakeholders</a:t>
            </a:r>
          </a:p>
        </p:txBody>
      </p:sp>
      <p:sp>
        <p:nvSpPr>
          <p:cNvPr id="4" name="Text Placeholder 3">
            <a:extLst>
              <a:ext uri="{FF2B5EF4-FFF2-40B4-BE49-F238E27FC236}">
                <a16:creationId xmlns:a16="http://schemas.microsoft.com/office/drawing/2014/main" id="{FB9A01E4-8739-406E-987D-B15DAEA84CAB}"/>
              </a:ext>
            </a:extLst>
          </p:cNvPr>
          <p:cNvSpPr>
            <a:spLocks noGrp="1"/>
          </p:cNvSpPr>
          <p:nvPr>
            <p:ph type="body" sz="quarter" idx="10"/>
          </p:nvPr>
        </p:nvSpPr>
        <p:spPr/>
        <p:txBody>
          <a:bodyPr/>
          <a:lstStyle/>
          <a:p>
            <a:r>
              <a:rPr lang="en-US" dirty="0"/>
              <a:t>US Forest Service; Alaska Fish &amp; Game; US Fish &amp; Wildlife Service; SHPO</a:t>
            </a:r>
          </a:p>
          <a:p>
            <a:r>
              <a:rPr lang="en-US" dirty="0"/>
              <a:t>Government</a:t>
            </a:r>
          </a:p>
          <a:p>
            <a:r>
              <a:rPr lang="en-US" dirty="0" err="1"/>
              <a:t>Kenaitze</a:t>
            </a:r>
            <a:r>
              <a:rPr lang="en-US" dirty="0"/>
              <a:t> &amp; CIRI</a:t>
            </a:r>
          </a:p>
          <a:p>
            <a:r>
              <a:rPr lang="en-US" dirty="0"/>
              <a:t>Cooper Landing residents </a:t>
            </a:r>
          </a:p>
          <a:p>
            <a:r>
              <a:rPr lang="en-US" dirty="0"/>
              <a:t>River users</a:t>
            </a:r>
          </a:p>
          <a:p>
            <a:r>
              <a:rPr lang="en-US" dirty="0"/>
              <a:t>So many more…</a:t>
            </a:r>
          </a:p>
          <a:p>
            <a:endParaRPr lang="en-US" dirty="0"/>
          </a:p>
          <a:p>
            <a:endParaRPr lang="en-US" dirty="0"/>
          </a:p>
        </p:txBody>
      </p:sp>
      <p:sp>
        <p:nvSpPr>
          <p:cNvPr id="5" name="Text Placeholder 4">
            <a:extLst>
              <a:ext uri="{FF2B5EF4-FFF2-40B4-BE49-F238E27FC236}">
                <a16:creationId xmlns:a16="http://schemas.microsoft.com/office/drawing/2014/main" id="{900ACE1B-65DD-49C5-9F7E-96B7868A6961}"/>
              </a:ext>
            </a:extLst>
          </p:cNvPr>
          <p:cNvSpPr>
            <a:spLocks noGrp="1"/>
          </p:cNvSpPr>
          <p:nvPr>
            <p:ph type="body" sz="quarter" idx="13"/>
          </p:nvPr>
        </p:nvSpPr>
        <p:spPr/>
        <p:txBody>
          <a:bodyPr/>
          <a:lstStyle/>
          <a:p>
            <a:r>
              <a:rPr lang="en-US" dirty="0"/>
              <a:t>Diversity</a:t>
            </a:r>
          </a:p>
        </p:txBody>
      </p:sp>
    </p:spTree>
    <p:extLst>
      <p:ext uri="{BB962C8B-B14F-4D97-AF65-F5344CB8AC3E}">
        <p14:creationId xmlns:p14="http://schemas.microsoft.com/office/powerpoint/2010/main" val="237688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fish, dark&#10;&#10;Description automatically generated">
            <a:extLst>
              <a:ext uri="{FF2B5EF4-FFF2-40B4-BE49-F238E27FC236}">
                <a16:creationId xmlns:a16="http://schemas.microsoft.com/office/drawing/2014/main" id="{943EA24C-3EF0-4EDE-B031-D99C07525AB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b="-1"/>
          <a:stretch/>
        </p:blipFill>
        <p:spPr>
          <a:xfrm>
            <a:off x="1742" y="10"/>
            <a:ext cx="7907272" cy="6857990"/>
          </a:xfrm>
          <a:noFill/>
        </p:spPr>
      </p:pic>
      <p:sp>
        <p:nvSpPr>
          <p:cNvPr id="11" name="Text Placeholder 10">
            <a:extLst>
              <a:ext uri="{FF2B5EF4-FFF2-40B4-BE49-F238E27FC236}">
                <a16:creationId xmlns:a16="http://schemas.microsoft.com/office/drawing/2014/main" id="{74D41EAC-BC4B-4B92-9783-57B5F3D6B5CD}"/>
              </a:ext>
            </a:extLst>
          </p:cNvPr>
          <p:cNvSpPr>
            <a:spLocks noGrp="1"/>
          </p:cNvSpPr>
          <p:nvPr>
            <p:ph type="body" sz="quarter" idx="24"/>
          </p:nvPr>
        </p:nvSpPr>
        <p:spPr>
          <a:xfrm>
            <a:off x="8290014" y="1450848"/>
            <a:ext cx="3294592" cy="4873752"/>
          </a:xfrm>
        </p:spPr>
        <p:txBody>
          <a:bodyPr>
            <a:normAutofit/>
          </a:bodyPr>
          <a:lstStyle/>
          <a:p>
            <a:r>
              <a:rPr lang="en-US" dirty="0"/>
              <a:t>Fish </a:t>
            </a:r>
            <a:r>
              <a:rPr lang="en-US" dirty="0" err="1"/>
              <a:t>fish</a:t>
            </a:r>
            <a:r>
              <a:rPr lang="en-US" dirty="0"/>
              <a:t> </a:t>
            </a:r>
            <a:r>
              <a:rPr lang="en-US" dirty="0" err="1"/>
              <a:t>fish</a:t>
            </a:r>
            <a:r>
              <a:rPr lang="en-US" dirty="0"/>
              <a:t>!</a:t>
            </a:r>
          </a:p>
          <a:p>
            <a:r>
              <a:rPr lang="en-US" dirty="0"/>
              <a:t>Wildlife</a:t>
            </a:r>
          </a:p>
          <a:p>
            <a:r>
              <a:rPr lang="en-US" dirty="0"/>
              <a:t>Wilderness</a:t>
            </a:r>
          </a:p>
          <a:p>
            <a:r>
              <a:rPr lang="en-US" dirty="0"/>
              <a:t>Community &amp; business impacts</a:t>
            </a:r>
          </a:p>
          <a:p>
            <a:r>
              <a:rPr lang="en-US" dirty="0"/>
              <a:t>Cultural &amp; historic resources</a:t>
            </a:r>
          </a:p>
          <a:p>
            <a:r>
              <a:rPr lang="en-US" dirty="0"/>
              <a:t>Land ownership</a:t>
            </a:r>
          </a:p>
          <a:p>
            <a:r>
              <a:rPr lang="en-US" dirty="0"/>
              <a:t>Geotech/slopes</a:t>
            </a:r>
          </a:p>
        </p:txBody>
      </p:sp>
      <p:sp>
        <p:nvSpPr>
          <p:cNvPr id="10" name="Title 9">
            <a:extLst>
              <a:ext uri="{FF2B5EF4-FFF2-40B4-BE49-F238E27FC236}">
                <a16:creationId xmlns:a16="http://schemas.microsoft.com/office/drawing/2014/main" id="{389D8E55-4379-46C8-A507-37E90438832B}"/>
              </a:ext>
            </a:extLst>
          </p:cNvPr>
          <p:cNvSpPr>
            <a:spLocks noGrp="1"/>
          </p:cNvSpPr>
          <p:nvPr>
            <p:ph type="title"/>
          </p:nvPr>
        </p:nvSpPr>
        <p:spPr>
          <a:xfrm>
            <a:off x="8290014" y="381000"/>
            <a:ext cx="3294592" cy="838200"/>
          </a:xfrm>
        </p:spPr>
        <p:txBody>
          <a:bodyPr anchor="t">
            <a:normAutofit/>
          </a:bodyPr>
          <a:lstStyle/>
          <a:p>
            <a:r>
              <a:rPr lang="en-US" dirty="0"/>
              <a:t>Issues in Play</a:t>
            </a:r>
          </a:p>
        </p:txBody>
      </p:sp>
    </p:spTree>
    <p:extLst>
      <p:ext uri="{BB962C8B-B14F-4D97-AF65-F5344CB8AC3E}">
        <p14:creationId xmlns:p14="http://schemas.microsoft.com/office/powerpoint/2010/main" val="4033816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82991-CDB9-4133-A848-4A2D5651AE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2938" y="993896"/>
            <a:ext cx="10041668" cy="4870207"/>
          </a:xfrm>
          <a:prstGeom prst="rect">
            <a:avLst/>
          </a:prstGeom>
          <a:noFill/>
        </p:spPr>
      </p:pic>
      <p:sp>
        <p:nvSpPr>
          <p:cNvPr id="11" name="Text Placeholder 2">
            <a:extLst>
              <a:ext uri="{FF2B5EF4-FFF2-40B4-BE49-F238E27FC236}">
                <a16:creationId xmlns:a16="http://schemas.microsoft.com/office/drawing/2014/main" id="{F8651FBD-8FB4-4F0A-8B1E-FBA273BCAE99}"/>
              </a:ext>
            </a:extLst>
          </p:cNvPr>
          <p:cNvSpPr>
            <a:spLocks noGrp="1"/>
          </p:cNvSpPr>
          <p:nvPr>
            <p:ph type="body" sz="quarter" idx="24"/>
          </p:nvPr>
        </p:nvSpPr>
        <p:spPr>
          <a:xfrm>
            <a:off x="8290014" y="1450848"/>
            <a:ext cx="3294592" cy="4873752"/>
          </a:xfrm>
        </p:spPr>
        <p:txBody>
          <a:bodyPr/>
          <a:lstStyle/>
          <a:p>
            <a:endParaRPr lang="en-US" dirty="0"/>
          </a:p>
        </p:txBody>
      </p:sp>
      <p:sp>
        <p:nvSpPr>
          <p:cNvPr id="8" name="Title 7">
            <a:extLst>
              <a:ext uri="{FF2B5EF4-FFF2-40B4-BE49-F238E27FC236}">
                <a16:creationId xmlns:a16="http://schemas.microsoft.com/office/drawing/2014/main" id="{CC67A080-E4CB-4760-A78B-2F601D84C88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494252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8651FBD-8FB4-4F0A-8B1E-FBA273BCAE99}"/>
              </a:ext>
            </a:extLst>
          </p:cNvPr>
          <p:cNvSpPr>
            <a:spLocks noGrp="1"/>
          </p:cNvSpPr>
          <p:nvPr>
            <p:ph type="body" sz="quarter" idx="24"/>
          </p:nvPr>
        </p:nvSpPr>
        <p:spPr>
          <a:xfrm>
            <a:off x="8290014" y="1450848"/>
            <a:ext cx="3294592" cy="4873752"/>
          </a:xfrm>
        </p:spPr>
        <p:txBody>
          <a:bodyPr/>
          <a:lstStyle/>
          <a:p>
            <a:endParaRPr lang="en-US" dirty="0"/>
          </a:p>
        </p:txBody>
      </p:sp>
      <p:sp>
        <p:nvSpPr>
          <p:cNvPr id="8" name="Title 7">
            <a:extLst>
              <a:ext uri="{FF2B5EF4-FFF2-40B4-BE49-F238E27FC236}">
                <a16:creationId xmlns:a16="http://schemas.microsoft.com/office/drawing/2014/main" id="{CC67A080-E4CB-4760-A78B-2F601D84C889}"/>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D655F21F-0B78-4D01-B0AD-0350AAA756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0056" y="992124"/>
            <a:ext cx="9808619" cy="4873752"/>
          </a:xfrm>
          <a:prstGeom prst="rect">
            <a:avLst/>
          </a:prstGeom>
        </p:spPr>
      </p:pic>
    </p:spTree>
    <p:extLst>
      <p:ext uri="{BB962C8B-B14F-4D97-AF65-F5344CB8AC3E}">
        <p14:creationId xmlns:p14="http://schemas.microsoft.com/office/powerpoint/2010/main" val="3399137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C182D9-C8C5-4139-91FB-5EEFA8FE0379}"/>
              </a:ext>
            </a:extLst>
          </p:cNvPr>
          <p:cNvSpPr>
            <a:spLocks noGrp="1"/>
          </p:cNvSpPr>
          <p:nvPr>
            <p:ph type="body" sz="quarter" idx="24"/>
          </p:nvPr>
        </p:nvSpPr>
        <p:spPr/>
        <p:txBody>
          <a:bodyPr/>
          <a:lstStyle/>
          <a:p>
            <a:endParaRPr lang="en-US"/>
          </a:p>
        </p:txBody>
      </p:sp>
      <p:sp>
        <p:nvSpPr>
          <p:cNvPr id="4" name="Title 3">
            <a:extLst>
              <a:ext uri="{FF2B5EF4-FFF2-40B4-BE49-F238E27FC236}">
                <a16:creationId xmlns:a16="http://schemas.microsoft.com/office/drawing/2014/main" id="{AFE86782-6B8B-45CF-B38F-014440B990C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579CAF3-6136-49E9-8542-C4BFE8017B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6824" y="1895354"/>
            <a:ext cx="8082729" cy="3067291"/>
          </a:xfrm>
          <a:prstGeom prst="rect">
            <a:avLst/>
          </a:prstGeom>
        </p:spPr>
      </p:pic>
    </p:spTree>
    <p:extLst>
      <p:ext uri="{BB962C8B-B14F-4D97-AF65-F5344CB8AC3E}">
        <p14:creationId xmlns:p14="http://schemas.microsoft.com/office/powerpoint/2010/main" val="245316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8651FBD-8FB4-4F0A-8B1E-FBA273BCAE99}"/>
              </a:ext>
            </a:extLst>
          </p:cNvPr>
          <p:cNvSpPr>
            <a:spLocks noGrp="1"/>
          </p:cNvSpPr>
          <p:nvPr>
            <p:ph type="body" sz="quarter" idx="24"/>
          </p:nvPr>
        </p:nvSpPr>
        <p:spPr>
          <a:xfrm>
            <a:off x="8290014" y="1450848"/>
            <a:ext cx="3294592" cy="4873752"/>
          </a:xfrm>
        </p:spPr>
        <p:txBody>
          <a:bodyPr/>
          <a:lstStyle/>
          <a:p>
            <a:endParaRPr lang="en-US" dirty="0"/>
          </a:p>
        </p:txBody>
      </p:sp>
      <p:sp>
        <p:nvSpPr>
          <p:cNvPr id="8" name="Title 7">
            <a:extLst>
              <a:ext uri="{FF2B5EF4-FFF2-40B4-BE49-F238E27FC236}">
                <a16:creationId xmlns:a16="http://schemas.microsoft.com/office/drawing/2014/main" id="{CC67A080-E4CB-4760-A78B-2F601D84C88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BDC42432-C148-4E47-B77A-E566292FC5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6733" y="1219200"/>
            <a:ext cx="8111863" cy="4282405"/>
          </a:xfrm>
          <a:prstGeom prst="rect">
            <a:avLst/>
          </a:prstGeom>
        </p:spPr>
      </p:pic>
    </p:spTree>
    <p:extLst>
      <p:ext uri="{BB962C8B-B14F-4D97-AF65-F5344CB8AC3E}">
        <p14:creationId xmlns:p14="http://schemas.microsoft.com/office/powerpoint/2010/main" val="4193291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solidFill>
            <a:schemeClr val="tx1"/>
          </a:solidFill>
        </p:spPr>
      </p:sp>
      <p:sp>
        <p:nvSpPr>
          <p:cNvPr id="11" name="Title 10"/>
          <p:cNvSpPr>
            <a:spLocks noGrp="1"/>
          </p:cNvSpPr>
          <p:nvPr>
            <p:ph type="title"/>
          </p:nvPr>
        </p:nvSpPr>
        <p:spPr/>
        <p:txBody>
          <a:bodyPr/>
          <a:lstStyle/>
          <a:p>
            <a:r>
              <a:rPr lang="en-US" dirty="0"/>
              <a:t>Hello, I’m Katherine Wood</a:t>
            </a:r>
          </a:p>
        </p:txBody>
      </p:sp>
      <p:sp>
        <p:nvSpPr>
          <p:cNvPr id="12" name="Text Placeholder 11"/>
          <p:cNvSpPr>
            <a:spLocks noGrp="1"/>
          </p:cNvSpPr>
          <p:nvPr>
            <p:ph type="body" sz="quarter" idx="10"/>
          </p:nvPr>
        </p:nvSpPr>
        <p:spPr/>
        <p:txBody>
          <a:bodyPr/>
          <a:lstStyle/>
          <a:p>
            <a:endParaRPr lang="en-US"/>
          </a:p>
        </p:txBody>
      </p:sp>
      <p:sp>
        <p:nvSpPr>
          <p:cNvPr id="10" name="Freeform 9"/>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dirty="0"/>
          </a:p>
        </p:txBody>
      </p:sp>
      <p:pic>
        <p:nvPicPr>
          <p:cNvPr id="6" name="Picture Placeholder 2">
            <a:extLst>
              <a:ext uri="{FF2B5EF4-FFF2-40B4-BE49-F238E27FC236}">
                <a16:creationId xmlns:a16="http://schemas.microsoft.com/office/drawing/2014/main" id="{4109FDC7-D9D6-455C-8757-FA345F4F0F2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17251" y="1762418"/>
            <a:ext cx="3453033" cy="3781893"/>
          </a:xfrm>
          <a:prstGeom prst="rect">
            <a:avLst/>
          </a:prstGeom>
        </p:spPr>
      </p:pic>
    </p:spTree>
    <p:extLst>
      <p:ext uri="{BB962C8B-B14F-4D97-AF65-F5344CB8AC3E}">
        <p14:creationId xmlns:p14="http://schemas.microsoft.com/office/powerpoint/2010/main" val="733718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0CA8F8-FEC9-4503-B42D-27E9A12CF226}"/>
              </a:ext>
            </a:extLst>
          </p:cNvPr>
          <p:cNvSpPr>
            <a:spLocks noGrp="1"/>
          </p:cNvSpPr>
          <p:nvPr>
            <p:ph type="body" sz="quarter" idx="24"/>
          </p:nvPr>
        </p:nvSpPr>
        <p:spPr/>
        <p:txBody>
          <a:bodyPr/>
          <a:lstStyle/>
          <a:p>
            <a:endParaRPr lang="en-US"/>
          </a:p>
        </p:txBody>
      </p:sp>
      <p:sp>
        <p:nvSpPr>
          <p:cNvPr id="4" name="Title 3">
            <a:extLst>
              <a:ext uri="{FF2B5EF4-FFF2-40B4-BE49-F238E27FC236}">
                <a16:creationId xmlns:a16="http://schemas.microsoft.com/office/drawing/2014/main" id="{63BABE9B-6CE2-409C-B55E-976D1ED0406F}"/>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DFC60846-6DE4-447D-AD2B-D65689CA6A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3265" y="1057924"/>
            <a:ext cx="8725469" cy="4349228"/>
          </a:xfrm>
          <a:prstGeom prst="rect">
            <a:avLst/>
          </a:prstGeom>
        </p:spPr>
      </p:pic>
    </p:spTree>
    <p:extLst>
      <p:ext uri="{BB962C8B-B14F-4D97-AF65-F5344CB8AC3E}">
        <p14:creationId xmlns:p14="http://schemas.microsoft.com/office/powerpoint/2010/main" val="2662773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8651FBD-8FB4-4F0A-8B1E-FBA273BCAE99}"/>
              </a:ext>
            </a:extLst>
          </p:cNvPr>
          <p:cNvSpPr>
            <a:spLocks noGrp="1"/>
          </p:cNvSpPr>
          <p:nvPr>
            <p:ph type="body" sz="quarter" idx="24"/>
          </p:nvPr>
        </p:nvSpPr>
        <p:spPr>
          <a:xfrm>
            <a:off x="8290014" y="1450848"/>
            <a:ext cx="3294592" cy="4873752"/>
          </a:xfrm>
        </p:spPr>
        <p:txBody>
          <a:bodyPr/>
          <a:lstStyle/>
          <a:p>
            <a:endParaRPr lang="en-US" dirty="0"/>
          </a:p>
        </p:txBody>
      </p:sp>
      <p:sp>
        <p:nvSpPr>
          <p:cNvPr id="8" name="Title 7">
            <a:extLst>
              <a:ext uri="{FF2B5EF4-FFF2-40B4-BE49-F238E27FC236}">
                <a16:creationId xmlns:a16="http://schemas.microsoft.com/office/drawing/2014/main" id="{CC67A080-E4CB-4760-A78B-2F601D84C88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833DFE8-39CE-430D-B511-974E2B7CE4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50651" y="1566472"/>
            <a:ext cx="9882725" cy="3840680"/>
          </a:xfrm>
          <a:prstGeom prst="rect">
            <a:avLst/>
          </a:prstGeom>
        </p:spPr>
      </p:pic>
    </p:spTree>
    <p:extLst>
      <p:ext uri="{BB962C8B-B14F-4D97-AF65-F5344CB8AC3E}">
        <p14:creationId xmlns:p14="http://schemas.microsoft.com/office/powerpoint/2010/main" val="3343156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C5255E-EFCC-4B2C-AB94-83249DB40AFA}"/>
              </a:ext>
            </a:extLst>
          </p:cNvPr>
          <p:cNvSpPr>
            <a:spLocks noGrp="1"/>
          </p:cNvSpPr>
          <p:nvPr>
            <p:ph type="body" sz="quarter" idx="24"/>
          </p:nvPr>
        </p:nvSpPr>
        <p:spPr/>
        <p:txBody>
          <a:bodyPr/>
          <a:lstStyle/>
          <a:p>
            <a:endParaRPr lang="en-US"/>
          </a:p>
        </p:txBody>
      </p:sp>
      <p:sp>
        <p:nvSpPr>
          <p:cNvPr id="4" name="Title 3">
            <a:extLst>
              <a:ext uri="{FF2B5EF4-FFF2-40B4-BE49-F238E27FC236}">
                <a16:creationId xmlns:a16="http://schemas.microsoft.com/office/drawing/2014/main" id="{FBDF1D13-8EFC-4022-B0D1-026548E68096}"/>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B36CF89C-C5D3-4861-82C2-6856238C0F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9193" y="1450848"/>
            <a:ext cx="8259069" cy="3997667"/>
          </a:xfrm>
          <a:prstGeom prst="rect">
            <a:avLst/>
          </a:prstGeom>
        </p:spPr>
      </p:pic>
    </p:spTree>
    <p:extLst>
      <p:ext uri="{BB962C8B-B14F-4D97-AF65-F5344CB8AC3E}">
        <p14:creationId xmlns:p14="http://schemas.microsoft.com/office/powerpoint/2010/main" val="3402097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8651FBD-8FB4-4F0A-8B1E-FBA273BCAE99}"/>
              </a:ext>
            </a:extLst>
          </p:cNvPr>
          <p:cNvSpPr>
            <a:spLocks noGrp="1"/>
          </p:cNvSpPr>
          <p:nvPr>
            <p:ph type="body" sz="quarter" idx="24"/>
          </p:nvPr>
        </p:nvSpPr>
        <p:spPr>
          <a:xfrm>
            <a:off x="8290014" y="1450848"/>
            <a:ext cx="3294592" cy="4873752"/>
          </a:xfrm>
        </p:spPr>
        <p:txBody>
          <a:bodyPr/>
          <a:lstStyle/>
          <a:p>
            <a:endParaRPr lang="en-US" dirty="0"/>
          </a:p>
        </p:txBody>
      </p:sp>
      <p:sp>
        <p:nvSpPr>
          <p:cNvPr id="8" name="Title 7">
            <a:extLst>
              <a:ext uri="{FF2B5EF4-FFF2-40B4-BE49-F238E27FC236}">
                <a16:creationId xmlns:a16="http://schemas.microsoft.com/office/drawing/2014/main" id="{CC67A080-E4CB-4760-A78B-2F601D84C88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842533C-0980-4AF6-A0FD-1B2D714C9A1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7998" y="1573967"/>
            <a:ext cx="9340691" cy="3672590"/>
          </a:xfrm>
          <a:prstGeom prst="rect">
            <a:avLst/>
          </a:prstGeom>
        </p:spPr>
      </p:pic>
    </p:spTree>
    <p:extLst>
      <p:ext uri="{BB962C8B-B14F-4D97-AF65-F5344CB8AC3E}">
        <p14:creationId xmlns:p14="http://schemas.microsoft.com/office/powerpoint/2010/main" val="1035661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CCBC08-1EF8-43FF-8470-328E7F3A82A4}"/>
              </a:ext>
            </a:extLst>
          </p:cNvPr>
          <p:cNvSpPr>
            <a:spLocks noGrp="1"/>
          </p:cNvSpPr>
          <p:nvPr>
            <p:ph type="body" sz="quarter" idx="10"/>
          </p:nvPr>
        </p:nvSpPr>
        <p:spPr>
          <a:xfrm>
            <a:off x="6096000" y="1450848"/>
            <a:ext cx="5486400" cy="4873752"/>
          </a:xfrm>
        </p:spPr>
        <p:txBody>
          <a:bodyPr>
            <a:normAutofit/>
          </a:bodyPr>
          <a:lstStyle/>
          <a:p>
            <a:r>
              <a:rPr lang="en-US" dirty="0"/>
              <a:t>Stakeholder Sounding Board</a:t>
            </a:r>
          </a:p>
          <a:p>
            <a:r>
              <a:rPr lang="en-US" dirty="0"/>
              <a:t>Listening Posts</a:t>
            </a:r>
          </a:p>
          <a:p>
            <a:r>
              <a:rPr lang="en-US" dirty="0"/>
              <a:t>Surveys/interviews</a:t>
            </a:r>
          </a:p>
          <a:p>
            <a:r>
              <a:rPr lang="en-US" dirty="0"/>
              <a:t>Facilitated agency meetings</a:t>
            </a:r>
          </a:p>
          <a:p>
            <a:r>
              <a:rPr lang="en-US" dirty="0"/>
              <a:t>Executive Summary</a:t>
            </a:r>
          </a:p>
          <a:p>
            <a:r>
              <a:rPr lang="en-US" dirty="0"/>
              <a:t>Multimedia</a:t>
            </a:r>
          </a:p>
          <a:p>
            <a:endParaRPr lang="en-US" dirty="0"/>
          </a:p>
          <a:p>
            <a:endParaRPr lang="en-US" dirty="0"/>
          </a:p>
        </p:txBody>
      </p:sp>
      <p:sp>
        <p:nvSpPr>
          <p:cNvPr id="3" name="Title 2">
            <a:extLst>
              <a:ext uri="{FF2B5EF4-FFF2-40B4-BE49-F238E27FC236}">
                <a16:creationId xmlns:a16="http://schemas.microsoft.com/office/drawing/2014/main" id="{8B9DF52A-B51D-4852-907C-47D77FB42F7F}"/>
              </a:ext>
            </a:extLst>
          </p:cNvPr>
          <p:cNvSpPr>
            <a:spLocks noGrp="1"/>
          </p:cNvSpPr>
          <p:nvPr>
            <p:ph type="title"/>
          </p:nvPr>
        </p:nvSpPr>
        <p:spPr>
          <a:xfrm>
            <a:off x="6096000" y="381000"/>
            <a:ext cx="5486400" cy="838200"/>
          </a:xfrm>
        </p:spPr>
        <p:txBody>
          <a:bodyPr anchor="t">
            <a:normAutofit/>
          </a:bodyPr>
          <a:lstStyle/>
          <a:p>
            <a:r>
              <a:rPr lang="en-US" dirty="0"/>
              <a:t>Outreach Techniques</a:t>
            </a:r>
          </a:p>
        </p:txBody>
      </p:sp>
      <p:pic>
        <p:nvPicPr>
          <p:cNvPr id="7" name="Picture Placeholder 6">
            <a:extLst>
              <a:ext uri="{FF2B5EF4-FFF2-40B4-BE49-F238E27FC236}">
                <a16:creationId xmlns:a16="http://schemas.microsoft.com/office/drawing/2014/main" id="{0A6D3AD8-2DA8-4FD9-BB99-E9244C1260DF}"/>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t="-1814" r="-2" b="-456"/>
          <a:stretch/>
        </p:blipFill>
        <p:spPr>
          <a:xfrm>
            <a:off x="0" y="-148552"/>
            <a:ext cx="5069935" cy="7006551"/>
          </a:xfrm>
          <a:noFill/>
        </p:spPr>
      </p:pic>
      <p:pic>
        <p:nvPicPr>
          <p:cNvPr id="9" name="Picture 8">
            <a:extLst>
              <a:ext uri="{FF2B5EF4-FFF2-40B4-BE49-F238E27FC236}">
                <a16:creationId xmlns:a16="http://schemas.microsoft.com/office/drawing/2014/main" id="{B43B8B83-DE77-4DFF-803E-BA193AEBC9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848446" cy="6857999"/>
          </a:xfrm>
          <a:prstGeom prst="rect">
            <a:avLst/>
          </a:prstGeom>
        </p:spPr>
      </p:pic>
      <p:pic>
        <p:nvPicPr>
          <p:cNvPr id="11" name="Picture 10">
            <a:extLst>
              <a:ext uri="{FF2B5EF4-FFF2-40B4-BE49-F238E27FC236}">
                <a16:creationId xmlns:a16="http://schemas.microsoft.com/office/drawing/2014/main" id="{B6AA3831-C327-48E3-929C-6AADE7D7C8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5368880" cy="6858000"/>
          </a:xfrm>
          <a:prstGeom prst="rect">
            <a:avLst/>
          </a:prstGeom>
        </p:spPr>
      </p:pic>
    </p:spTree>
    <p:extLst>
      <p:ext uri="{BB962C8B-B14F-4D97-AF65-F5344CB8AC3E}">
        <p14:creationId xmlns:p14="http://schemas.microsoft.com/office/powerpoint/2010/main" val="79766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Why is it taking so long?</a:t>
            </a:r>
          </a:p>
        </p:txBody>
      </p:sp>
      <p:sp>
        <p:nvSpPr>
          <p:cNvPr id="11" name="Text Placeholder 10"/>
          <p:cNvSpPr>
            <a:spLocks noGrp="1"/>
          </p:cNvSpPr>
          <p:nvPr>
            <p:ph type="body" sz="quarter" idx="10"/>
          </p:nvPr>
        </p:nvSpPr>
        <p:spPr/>
        <p:txBody>
          <a:bodyPr/>
          <a:lstStyle/>
          <a:p>
            <a:r>
              <a:rPr lang="en-US" dirty="0"/>
              <a:t>ANILCA Title XI</a:t>
            </a:r>
          </a:p>
          <a:p>
            <a:r>
              <a:rPr lang="en-US" dirty="0"/>
              <a:t>ANILCA 810 Subsistence </a:t>
            </a:r>
          </a:p>
          <a:p>
            <a:r>
              <a:rPr lang="en-US" dirty="0"/>
              <a:t>Russian River Lands Act</a:t>
            </a:r>
          </a:p>
          <a:p>
            <a:r>
              <a:rPr lang="en-US" dirty="0"/>
              <a:t>NEPA</a:t>
            </a:r>
          </a:p>
          <a:p>
            <a:r>
              <a:rPr lang="en-US" dirty="0"/>
              <a:t>Section 4(f)</a:t>
            </a:r>
          </a:p>
          <a:p>
            <a:endParaRPr lang="en-US" dirty="0"/>
          </a:p>
          <a:p>
            <a:r>
              <a:rPr lang="en-US" dirty="0"/>
              <a:t>Did you see that issues list?</a:t>
            </a:r>
          </a:p>
          <a:p>
            <a:r>
              <a:rPr lang="en-US" dirty="0"/>
              <a:t>Did you see that stakeholder list?</a:t>
            </a:r>
          </a:p>
          <a:p>
            <a:endParaRPr lang="en-US" dirty="0"/>
          </a:p>
          <a:p>
            <a:endParaRPr lang="en-US" dirty="0"/>
          </a:p>
        </p:txBody>
      </p:sp>
    </p:spTree>
    <p:extLst>
      <p:ext uri="{BB962C8B-B14F-4D97-AF65-F5344CB8AC3E}">
        <p14:creationId xmlns:p14="http://schemas.microsoft.com/office/powerpoint/2010/main" val="868389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Why can’t you just improve it in place?</a:t>
            </a:r>
          </a:p>
        </p:txBody>
      </p:sp>
      <p:sp>
        <p:nvSpPr>
          <p:cNvPr id="11" name="Text Placeholder 10"/>
          <p:cNvSpPr>
            <a:spLocks noGrp="1"/>
          </p:cNvSpPr>
          <p:nvPr>
            <p:ph type="body" sz="quarter" idx="10"/>
          </p:nvPr>
        </p:nvSpPr>
        <p:spPr/>
        <p:txBody>
          <a:bodyPr/>
          <a:lstStyle/>
          <a:p>
            <a:r>
              <a:rPr lang="en-US" dirty="0"/>
              <a:t>2003 study</a:t>
            </a:r>
          </a:p>
          <a:p>
            <a:r>
              <a:rPr lang="en-US" dirty="0"/>
              <a:t>Peer reviewed</a:t>
            </a:r>
          </a:p>
          <a:p>
            <a:r>
              <a:rPr lang="en-US" dirty="0"/>
              <a:t>Researched</a:t>
            </a:r>
          </a:p>
          <a:p>
            <a:endParaRPr lang="en-US" dirty="0"/>
          </a:p>
          <a:p>
            <a:endParaRPr lang="en-US" dirty="0"/>
          </a:p>
          <a:p>
            <a:r>
              <a:rPr lang="en-US" dirty="0"/>
              <a:t>Public didn’t “get it”</a:t>
            </a:r>
          </a:p>
        </p:txBody>
      </p:sp>
      <p:pic>
        <p:nvPicPr>
          <p:cNvPr id="3" name="Picture 2">
            <a:extLst>
              <a:ext uri="{FF2B5EF4-FFF2-40B4-BE49-F238E27FC236}">
                <a16:creationId xmlns:a16="http://schemas.microsoft.com/office/drawing/2014/main" id="{C0F3BC54-91CF-4FD4-AAC5-56F00B5401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0535" y="1199377"/>
            <a:ext cx="4178515" cy="53787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67356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36270" y="152400"/>
            <a:ext cx="9474530" cy="685800"/>
          </a:xfrm>
          <a:prstGeom prst="rect">
            <a:avLst/>
          </a:prstGeom>
        </p:spPr>
        <p:txBody>
          <a:bodyPr/>
          <a:lstStyle/>
          <a:p>
            <a:pPr defTabSz="914400">
              <a:spcBef>
                <a:spcPct val="0"/>
              </a:spcBef>
              <a:defRPr/>
            </a:pPr>
            <a:r>
              <a:rPr lang="en-US" sz="3200" b="1" dirty="0">
                <a:latin typeface="+mj-lt"/>
                <a:ea typeface="+mj-ea"/>
                <a:cs typeface="+mj-cs"/>
              </a:rPr>
              <a:t>Why can’t you just improve it in place?</a:t>
            </a:r>
          </a:p>
        </p:txBody>
      </p:sp>
      <p:sp>
        <p:nvSpPr>
          <p:cNvPr id="5" name="TextBox 4"/>
          <p:cNvSpPr txBox="1"/>
          <p:nvPr/>
        </p:nvSpPr>
        <p:spPr>
          <a:xfrm>
            <a:off x="1752600" y="1066801"/>
            <a:ext cx="8610600" cy="830997"/>
          </a:xfrm>
          <a:prstGeom prst="rect">
            <a:avLst/>
          </a:prstGeom>
          <a:noFill/>
        </p:spPr>
        <p:txBody>
          <a:bodyPr wrap="square" rtlCol="0">
            <a:spAutoFit/>
          </a:bodyPr>
          <a:lstStyle/>
          <a:p>
            <a:pPr algn="ctr"/>
            <a:r>
              <a:rPr lang="en-US" sz="4800" b="1" dirty="0"/>
              <a:t>Unfeasible Alternative</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2601" y="2210150"/>
            <a:ext cx="8533637" cy="3656900"/>
          </a:xfrm>
          <a:prstGeom prst="rect">
            <a:avLst/>
          </a:prstGeom>
        </p:spPr>
      </p:pic>
      <p:sp>
        <p:nvSpPr>
          <p:cNvPr id="3" name="Freeform 2"/>
          <p:cNvSpPr/>
          <p:nvPr/>
        </p:nvSpPr>
        <p:spPr>
          <a:xfrm>
            <a:off x="8229600" y="3631982"/>
            <a:ext cx="1758950" cy="396363"/>
          </a:xfrm>
          <a:custGeom>
            <a:avLst/>
            <a:gdLst>
              <a:gd name="connsiteX0" fmla="*/ 7778750 w 7778750"/>
              <a:gd name="connsiteY0" fmla="*/ 362168 h 784749"/>
              <a:gd name="connsiteX1" fmla="*/ 7702550 w 7778750"/>
              <a:gd name="connsiteY1" fmla="*/ 387568 h 784749"/>
              <a:gd name="connsiteX2" fmla="*/ 7588250 w 7778750"/>
              <a:gd name="connsiteY2" fmla="*/ 362168 h 784749"/>
              <a:gd name="connsiteX3" fmla="*/ 7137400 w 7778750"/>
              <a:gd name="connsiteY3" fmla="*/ 44668 h 784749"/>
              <a:gd name="connsiteX4" fmla="*/ 7035800 w 7778750"/>
              <a:gd name="connsiteY4" fmla="*/ 19268 h 784749"/>
              <a:gd name="connsiteX5" fmla="*/ 6858000 w 7778750"/>
              <a:gd name="connsiteY5" fmla="*/ 218 h 784749"/>
              <a:gd name="connsiteX6" fmla="*/ 6775450 w 7778750"/>
              <a:gd name="connsiteY6" fmla="*/ 31968 h 784749"/>
              <a:gd name="connsiteX7" fmla="*/ 6686550 w 7778750"/>
              <a:gd name="connsiteY7" fmla="*/ 44668 h 784749"/>
              <a:gd name="connsiteX8" fmla="*/ 6578600 w 7778750"/>
              <a:gd name="connsiteY8" fmla="*/ 31968 h 784749"/>
              <a:gd name="connsiteX9" fmla="*/ 6451600 w 7778750"/>
              <a:gd name="connsiteY9" fmla="*/ 51018 h 784749"/>
              <a:gd name="connsiteX10" fmla="*/ 6343650 w 7778750"/>
              <a:gd name="connsiteY10" fmla="*/ 76418 h 784749"/>
              <a:gd name="connsiteX11" fmla="*/ 6178550 w 7778750"/>
              <a:gd name="connsiteY11" fmla="*/ 57368 h 784749"/>
              <a:gd name="connsiteX12" fmla="*/ 6102350 w 7778750"/>
              <a:gd name="connsiteY12" fmla="*/ 95468 h 784749"/>
              <a:gd name="connsiteX13" fmla="*/ 6038850 w 7778750"/>
              <a:gd name="connsiteY13" fmla="*/ 190718 h 784749"/>
              <a:gd name="connsiteX14" fmla="*/ 6019800 w 7778750"/>
              <a:gd name="connsiteY14" fmla="*/ 235168 h 784749"/>
              <a:gd name="connsiteX15" fmla="*/ 5905500 w 7778750"/>
              <a:gd name="connsiteY15" fmla="*/ 317718 h 784749"/>
              <a:gd name="connsiteX16" fmla="*/ 5715000 w 7778750"/>
              <a:gd name="connsiteY16" fmla="*/ 349468 h 784749"/>
              <a:gd name="connsiteX17" fmla="*/ 5607050 w 7778750"/>
              <a:gd name="connsiteY17" fmla="*/ 368518 h 784749"/>
              <a:gd name="connsiteX18" fmla="*/ 5524500 w 7778750"/>
              <a:gd name="connsiteY18" fmla="*/ 432018 h 784749"/>
              <a:gd name="connsiteX19" fmla="*/ 5454650 w 7778750"/>
              <a:gd name="connsiteY19" fmla="*/ 495518 h 784749"/>
              <a:gd name="connsiteX20" fmla="*/ 5365750 w 7778750"/>
              <a:gd name="connsiteY20" fmla="*/ 533618 h 784749"/>
              <a:gd name="connsiteX21" fmla="*/ 5238750 w 7778750"/>
              <a:gd name="connsiteY21" fmla="*/ 546318 h 784749"/>
              <a:gd name="connsiteX22" fmla="*/ 5022850 w 7778750"/>
              <a:gd name="connsiteY22" fmla="*/ 609818 h 784749"/>
              <a:gd name="connsiteX23" fmla="*/ 4857750 w 7778750"/>
              <a:gd name="connsiteY23" fmla="*/ 692368 h 784749"/>
              <a:gd name="connsiteX24" fmla="*/ 4749800 w 7778750"/>
              <a:gd name="connsiteY24" fmla="*/ 762218 h 784749"/>
              <a:gd name="connsiteX25" fmla="*/ 4673600 w 7778750"/>
              <a:gd name="connsiteY25" fmla="*/ 774918 h 784749"/>
              <a:gd name="connsiteX26" fmla="*/ 4610100 w 7778750"/>
              <a:gd name="connsiteY26" fmla="*/ 781268 h 784749"/>
              <a:gd name="connsiteX27" fmla="*/ 4483100 w 7778750"/>
              <a:gd name="connsiteY27" fmla="*/ 717768 h 784749"/>
              <a:gd name="connsiteX28" fmla="*/ 4406900 w 7778750"/>
              <a:gd name="connsiteY28" fmla="*/ 597118 h 784749"/>
              <a:gd name="connsiteX29" fmla="*/ 4337050 w 7778750"/>
              <a:gd name="connsiteY29" fmla="*/ 565368 h 784749"/>
              <a:gd name="connsiteX30" fmla="*/ 4171950 w 7778750"/>
              <a:gd name="connsiteY30" fmla="*/ 546318 h 784749"/>
              <a:gd name="connsiteX31" fmla="*/ 3956050 w 7778750"/>
              <a:gd name="connsiteY31" fmla="*/ 539968 h 784749"/>
              <a:gd name="connsiteX32" fmla="*/ 3771900 w 7778750"/>
              <a:gd name="connsiteY32" fmla="*/ 584418 h 784749"/>
              <a:gd name="connsiteX33" fmla="*/ 3613150 w 7778750"/>
              <a:gd name="connsiteY33" fmla="*/ 616168 h 784749"/>
              <a:gd name="connsiteX34" fmla="*/ 3454400 w 7778750"/>
              <a:gd name="connsiteY34" fmla="*/ 552668 h 784749"/>
              <a:gd name="connsiteX35" fmla="*/ 3282950 w 7778750"/>
              <a:gd name="connsiteY35" fmla="*/ 514568 h 784749"/>
              <a:gd name="connsiteX36" fmla="*/ 3149600 w 7778750"/>
              <a:gd name="connsiteY36" fmla="*/ 508218 h 784749"/>
              <a:gd name="connsiteX37" fmla="*/ 3016250 w 7778750"/>
              <a:gd name="connsiteY37" fmla="*/ 508218 h 784749"/>
              <a:gd name="connsiteX38" fmla="*/ 2908300 w 7778750"/>
              <a:gd name="connsiteY38" fmla="*/ 444718 h 784749"/>
              <a:gd name="connsiteX39" fmla="*/ 2851150 w 7778750"/>
              <a:gd name="connsiteY39" fmla="*/ 393918 h 784749"/>
              <a:gd name="connsiteX40" fmla="*/ 2673350 w 7778750"/>
              <a:gd name="connsiteY40" fmla="*/ 349468 h 784749"/>
              <a:gd name="connsiteX41" fmla="*/ 2533650 w 7778750"/>
              <a:gd name="connsiteY41" fmla="*/ 330418 h 784749"/>
              <a:gd name="connsiteX42" fmla="*/ 2362200 w 7778750"/>
              <a:gd name="connsiteY42" fmla="*/ 381218 h 784749"/>
              <a:gd name="connsiteX43" fmla="*/ 2222500 w 7778750"/>
              <a:gd name="connsiteY43" fmla="*/ 381218 h 784749"/>
              <a:gd name="connsiteX44" fmla="*/ 2006600 w 7778750"/>
              <a:gd name="connsiteY44" fmla="*/ 362168 h 784749"/>
              <a:gd name="connsiteX45" fmla="*/ 1765300 w 7778750"/>
              <a:gd name="connsiteY45" fmla="*/ 317718 h 784749"/>
              <a:gd name="connsiteX46" fmla="*/ 1689100 w 7778750"/>
              <a:gd name="connsiteY46" fmla="*/ 298668 h 784749"/>
              <a:gd name="connsiteX47" fmla="*/ 1397000 w 7778750"/>
              <a:gd name="connsiteY47" fmla="*/ 368518 h 784749"/>
              <a:gd name="connsiteX48" fmla="*/ 1168400 w 7778750"/>
              <a:gd name="connsiteY48" fmla="*/ 406618 h 784749"/>
              <a:gd name="connsiteX49" fmla="*/ 939800 w 7778750"/>
              <a:gd name="connsiteY49" fmla="*/ 470118 h 784749"/>
              <a:gd name="connsiteX50" fmla="*/ 673100 w 7778750"/>
              <a:gd name="connsiteY50" fmla="*/ 451068 h 784749"/>
              <a:gd name="connsiteX51" fmla="*/ 406400 w 7778750"/>
              <a:gd name="connsiteY51" fmla="*/ 444718 h 784749"/>
              <a:gd name="connsiteX52" fmla="*/ 304800 w 7778750"/>
              <a:gd name="connsiteY52" fmla="*/ 438368 h 784749"/>
              <a:gd name="connsiteX53" fmla="*/ 177800 w 7778750"/>
              <a:gd name="connsiteY53" fmla="*/ 476468 h 784749"/>
              <a:gd name="connsiteX54" fmla="*/ 0 w 7778750"/>
              <a:gd name="connsiteY54" fmla="*/ 4828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2025650 w 8115300"/>
              <a:gd name="connsiteY46" fmla="*/ 298668 h 784749"/>
              <a:gd name="connsiteX47" fmla="*/ 1733550 w 8115300"/>
              <a:gd name="connsiteY47" fmla="*/ 368518 h 784749"/>
              <a:gd name="connsiteX48" fmla="*/ 1504950 w 8115300"/>
              <a:gd name="connsiteY48" fmla="*/ 406618 h 784749"/>
              <a:gd name="connsiteX49" fmla="*/ 1276350 w 8115300"/>
              <a:gd name="connsiteY49" fmla="*/ 47011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514350 w 8115300"/>
              <a:gd name="connsiteY53" fmla="*/ 476468 h 784749"/>
              <a:gd name="connsiteX54" fmla="*/ 0 w 8115300"/>
              <a:gd name="connsiteY54" fmla="*/ 4066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2025650 w 8115300"/>
              <a:gd name="connsiteY46" fmla="*/ 298668 h 784749"/>
              <a:gd name="connsiteX47" fmla="*/ 1733550 w 8115300"/>
              <a:gd name="connsiteY47" fmla="*/ 368518 h 784749"/>
              <a:gd name="connsiteX48" fmla="*/ 1504950 w 8115300"/>
              <a:gd name="connsiteY48" fmla="*/ 406618 h 784749"/>
              <a:gd name="connsiteX49" fmla="*/ 1276350 w 8115300"/>
              <a:gd name="connsiteY49" fmla="*/ 47011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228600 w 8115300"/>
              <a:gd name="connsiteY53" fmla="*/ 451068 h 784749"/>
              <a:gd name="connsiteX54" fmla="*/ 0 w 8115300"/>
              <a:gd name="connsiteY54" fmla="*/ 4066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2025650 w 8115300"/>
              <a:gd name="connsiteY46" fmla="*/ 298668 h 784749"/>
              <a:gd name="connsiteX47" fmla="*/ 1733550 w 8115300"/>
              <a:gd name="connsiteY47" fmla="*/ 368518 h 784749"/>
              <a:gd name="connsiteX48" fmla="*/ 1504950 w 8115300"/>
              <a:gd name="connsiteY48" fmla="*/ 406618 h 784749"/>
              <a:gd name="connsiteX49" fmla="*/ 1276350 w 8115300"/>
              <a:gd name="connsiteY49" fmla="*/ 47011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228600 w 8115300"/>
              <a:gd name="connsiteY53" fmla="*/ 451068 h 784749"/>
              <a:gd name="connsiteX54" fmla="*/ 0 w 8115300"/>
              <a:gd name="connsiteY54" fmla="*/ 4066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1987550 w 8115300"/>
              <a:gd name="connsiteY46" fmla="*/ 324068 h 784749"/>
              <a:gd name="connsiteX47" fmla="*/ 1733550 w 8115300"/>
              <a:gd name="connsiteY47" fmla="*/ 368518 h 784749"/>
              <a:gd name="connsiteX48" fmla="*/ 1504950 w 8115300"/>
              <a:gd name="connsiteY48" fmla="*/ 406618 h 784749"/>
              <a:gd name="connsiteX49" fmla="*/ 1276350 w 8115300"/>
              <a:gd name="connsiteY49" fmla="*/ 47011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228600 w 8115300"/>
              <a:gd name="connsiteY53" fmla="*/ 451068 h 784749"/>
              <a:gd name="connsiteX54" fmla="*/ 0 w 8115300"/>
              <a:gd name="connsiteY54" fmla="*/ 4066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1987550 w 8115300"/>
              <a:gd name="connsiteY46" fmla="*/ 324068 h 784749"/>
              <a:gd name="connsiteX47" fmla="*/ 1733550 w 8115300"/>
              <a:gd name="connsiteY47" fmla="*/ 368518 h 784749"/>
              <a:gd name="connsiteX48" fmla="*/ 1504950 w 8115300"/>
              <a:gd name="connsiteY48" fmla="*/ 406618 h 784749"/>
              <a:gd name="connsiteX49" fmla="*/ 1295400 w 8115300"/>
              <a:gd name="connsiteY49" fmla="*/ 45106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228600 w 8115300"/>
              <a:gd name="connsiteY53" fmla="*/ 451068 h 784749"/>
              <a:gd name="connsiteX54" fmla="*/ 0 w 8115300"/>
              <a:gd name="connsiteY54" fmla="*/ 406618 h 784749"/>
              <a:gd name="connsiteX0" fmla="*/ 7886700 w 7886700"/>
              <a:gd name="connsiteY0" fmla="*/ 362168 h 784749"/>
              <a:gd name="connsiteX1" fmla="*/ 7810500 w 7886700"/>
              <a:gd name="connsiteY1" fmla="*/ 387568 h 784749"/>
              <a:gd name="connsiteX2" fmla="*/ 7696200 w 7886700"/>
              <a:gd name="connsiteY2" fmla="*/ 362168 h 784749"/>
              <a:gd name="connsiteX3" fmla="*/ 7245350 w 7886700"/>
              <a:gd name="connsiteY3" fmla="*/ 44668 h 784749"/>
              <a:gd name="connsiteX4" fmla="*/ 7143750 w 7886700"/>
              <a:gd name="connsiteY4" fmla="*/ 19268 h 784749"/>
              <a:gd name="connsiteX5" fmla="*/ 6965950 w 7886700"/>
              <a:gd name="connsiteY5" fmla="*/ 218 h 784749"/>
              <a:gd name="connsiteX6" fmla="*/ 6883400 w 7886700"/>
              <a:gd name="connsiteY6" fmla="*/ 31968 h 784749"/>
              <a:gd name="connsiteX7" fmla="*/ 6794500 w 7886700"/>
              <a:gd name="connsiteY7" fmla="*/ 44668 h 784749"/>
              <a:gd name="connsiteX8" fmla="*/ 6686550 w 7886700"/>
              <a:gd name="connsiteY8" fmla="*/ 31968 h 784749"/>
              <a:gd name="connsiteX9" fmla="*/ 6559550 w 7886700"/>
              <a:gd name="connsiteY9" fmla="*/ 51018 h 784749"/>
              <a:gd name="connsiteX10" fmla="*/ 6451600 w 7886700"/>
              <a:gd name="connsiteY10" fmla="*/ 76418 h 784749"/>
              <a:gd name="connsiteX11" fmla="*/ 6286500 w 7886700"/>
              <a:gd name="connsiteY11" fmla="*/ 57368 h 784749"/>
              <a:gd name="connsiteX12" fmla="*/ 6210300 w 7886700"/>
              <a:gd name="connsiteY12" fmla="*/ 95468 h 784749"/>
              <a:gd name="connsiteX13" fmla="*/ 6146800 w 7886700"/>
              <a:gd name="connsiteY13" fmla="*/ 190718 h 784749"/>
              <a:gd name="connsiteX14" fmla="*/ 6127750 w 7886700"/>
              <a:gd name="connsiteY14" fmla="*/ 235168 h 784749"/>
              <a:gd name="connsiteX15" fmla="*/ 6013450 w 7886700"/>
              <a:gd name="connsiteY15" fmla="*/ 317718 h 784749"/>
              <a:gd name="connsiteX16" fmla="*/ 5822950 w 7886700"/>
              <a:gd name="connsiteY16" fmla="*/ 349468 h 784749"/>
              <a:gd name="connsiteX17" fmla="*/ 5715000 w 7886700"/>
              <a:gd name="connsiteY17" fmla="*/ 368518 h 784749"/>
              <a:gd name="connsiteX18" fmla="*/ 5632450 w 7886700"/>
              <a:gd name="connsiteY18" fmla="*/ 432018 h 784749"/>
              <a:gd name="connsiteX19" fmla="*/ 5562600 w 7886700"/>
              <a:gd name="connsiteY19" fmla="*/ 495518 h 784749"/>
              <a:gd name="connsiteX20" fmla="*/ 5473700 w 7886700"/>
              <a:gd name="connsiteY20" fmla="*/ 533618 h 784749"/>
              <a:gd name="connsiteX21" fmla="*/ 5346700 w 7886700"/>
              <a:gd name="connsiteY21" fmla="*/ 546318 h 784749"/>
              <a:gd name="connsiteX22" fmla="*/ 5130800 w 7886700"/>
              <a:gd name="connsiteY22" fmla="*/ 609818 h 784749"/>
              <a:gd name="connsiteX23" fmla="*/ 4965700 w 7886700"/>
              <a:gd name="connsiteY23" fmla="*/ 692368 h 784749"/>
              <a:gd name="connsiteX24" fmla="*/ 4857750 w 7886700"/>
              <a:gd name="connsiteY24" fmla="*/ 762218 h 784749"/>
              <a:gd name="connsiteX25" fmla="*/ 4781550 w 7886700"/>
              <a:gd name="connsiteY25" fmla="*/ 774918 h 784749"/>
              <a:gd name="connsiteX26" fmla="*/ 4718050 w 7886700"/>
              <a:gd name="connsiteY26" fmla="*/ 781268 h 784749"/>
              <a:gd name="connsiteX27" fmla="*/ 4591050 w 7886700"/>
              <a:gd name="connsiteY27" fmla="*/ 717768 h 784749"/>
              <a:gd name="connsiteX28" fmla="*/ 4514850 w 7886700"/>
              <a:gd name="connsiteY28" fmla="*/ 597118 h 784749"/>
              <a:gd name="connsiteX29" fmla="*/ 4445000 w 7886700"/>
              <a:gd name="connsiteY29" fmla="*/ 565368 h 784749"/>
              <a:gd name="connsiteX30" fmla="*/ 4279900 w 7886700"/>
              <a:gd name="connsiteY30" fmla="*/ 546318 h 784749"/>
              <a:gd name="connsiteX31" fmla="*/ 4064000 w 7886700"/>
              <a:gd name="connsiteY31" fmla="*/ 539968 h 784749"/>
              <a:gd name="connsiteX32" fmla="*/ 3879850 w 7886700"/>
              <a:gd name="connsiteY32" fmla="*/ 584418 h 784749"/>
              <a:gd name="connsiteX33" fmla="*/ 3721100 w 7886700"/>
              <a:gd name="connsiteY33" fmla="*/ 616168 h 784749"/>
              <a:gd name="connsiteX34" fmla="*/ 3562350 w 7886700"/>
              <a:gd name="connsiteY34" fmla="*/ 552668 h 784749"/>
              <a:gd name="connsiteX35" fmla="*/ 3390900 w 7886700"/>
              <a:gd name="connsiteY35" fmla="*/ 514568 h 784749"/>
              <a:gd name="connsiteX36" fmla="*/ 3257550 w 7886700"/>
              <a:gd name="connsiteY36" fmla="*/ 508218 h 784749"/>
              <a:gd name="connsiteX37" fmla="*/ 3124200 w 7886700"/>
              <a:gd name="connsiteY37" fmla="*/ 508218 h 784749"/>
              <a:gd name="connsiteX38" fmla="*/ 3016250 w 7886700"/>
              <a:gd name="connsiteY38" fmla="*/ 444718 h 784749"/>
              <a:gd name="connsiteX39" fmla="*/ 2959100 w 7886700"/>
              <a:gd name="connsiteY39" fmla="*/ 393918 h 784749"/>
              <a:gd name="connsiteX40" fmla="*/ 2781300 w 7886700"/>
              <a:gd name="connsiteY40" fmla="*/ 349468 h 784749"/>
              <a:gd name="connsiteX41" fmla="*/ 2641600 w 7886700"/>
              <a:gd name="connsiteY41" fmla="*/ 330418 h 784749"/>
              <a:gd name="connsiteX42" fmla="*/ 2470150 w 7886700"/>
              <a:gd name="connsiteY42" fmla="*/ 381218 h 784749"/>
              <a:gd name="connsiteX43" fmla="*/ 2330450 w 7886700"/>
              <a:gd name="connsiteY43" fmla="*/ 381218 h 784749"/>
              <a:gd name="connsiteX44" fmla="*/ 2114550 w 7886700"/>
              <a:gd name="connsiteY44" fmla="*/ 362168 h 784749"/>
              <a:gd name="connsiteX45" fmla="*/ 1873250 w 7886700"/>
              <a:gd name="connsiteY45" fmla="*/ 317718 h 784749"/>
              <a:gd name="connsiteX46" fmla="*/ 1758950 w 7886700"/>
              <a:gd name="connsiteY46" fmla="*/ 324068 h 784749"/>
              <a:gd name="connsiteX47" fmla="*/ 1504950 w 7886700"/>
              <a:gd name="connsiteY47" fmla="*/ 368518 h 784749"/>
              <a:gd name="connsiteX48" fmla="*/ 1276350 w 7886700"/>
              <a:gd name="connsiteY48" fmla="*/ 406618 h 784749"/>
              <a:gd name="connsiteX49" fmla="*/ 1066800 w 7886700"/>
              <a:gd name="connsiteY49" fmla="*/ 451068 h 784749"/>
              <a:gd name="connsiteX50" fmla="*/ 781050 w 7886700"/>
              <a:gd name="connsiteY50" fmla="*/ 451068 h 784749"/>
              <a:gd name="connsiteX51" fmla="*/ 514350 w 7886700"/>
              <a:gd name="connsiteY51" fmla="*/ 444718 h 784749"/>
              <a:gd name="connsiteX52" fmla="*/ 412750 w 7886700"/>
              <a:gd name="connsiteY52" fmla="*/ 438368 h 784749"/>
              <a:gd name="connsiteX53" fmla="*/ 0 w 7886700"/>
              <a:gd name="connsiteY53" fmla="*/ 451068 h 784749"/>
              <a:gd name="connsiteX0" fmla="*/ 7473950 w 7473950"/>
              <a:gd name="connsiteY0" fmla="*/ 362168 h 784749"/>
              <a:gd name="connsiteX1" fmla="*/ 7397750 w 7473950"/>
              <a:gd name="connsiteY1" fmla="*/ 387568 h 784749"/>
              <a:gd name="connsiteX2" fmla="*/ 7283450 w 7473950"/>
              <a:gd name="connsiteY2" fmla="*/ 362168 h 784749"/>
              <a:gd name="connsiteX3" fmla="*/ 6832600 w 7473950"/>
              <a:gd name="connsiteY3" fmla="*/ 44668 h 784749"/>
              <a:gd name="connsiteX4" fmla="*/ 6731000 w 7473950"/>
              <a:gd name="connsiteY4" fmla="*/ 19268 h 784749"/>
              <a:gd name="connsiteX5" fmla="*/ 6553200 w 7473950"/>
              <a:gd name="connsiteY5" fmla="*/ 218 h 784749"/>
              <a:gd name="connsiteX6" fmla="*/ 6470650 w 7473950"/>
              <a:gd name="connsiteY6" fmla="*/ 31968 h 784749"/>
              <a:gd name="connsiteX7" fmla="*/ 6381750 w 7473950"/>
              <a:gd name="connsiteY7" fmla="*/ 44668 h 784749"/>
              <a:gd name="connsiteX8" fmla="*/ 6273800 w 7473950"/>
              <a:gd name="connsiteY8" fmla="*/ 31968 h 784749"/>
              <a:gd name="connsiteX9" fmla="*/ 6146800 w 7473950"/>
              <a:gd name="connsiteY9" fmla="*/ 51018 h 784749"/>
              <a:gd name="connsiteX10" fmla="*/ 6038850 w 7473950"/>
              <a:gd name="connsiteY10" fmla="*/ 76418 h 784749"/>
              <a:gd name="connsiteX11" fmla="*/ 5873750 w 7473950"/>
              <a:gd name="connsiteY11" fmla="*/ 57368 h 784749"/>
              <a:gd name="connsiteX12" fmla="*/ 5797550 w 7473950"/>
              <a:gd name="connsiteY12" fmla="*/ 95468 h 784749"/>
              <a:gd name="connsiteX13" fmla="*/ 5734050 w 7473950"/>
              <a:gd name="connsiteY13" fmla="*/ 190718 h 784749"/>
              <a:gd name="connsiteX14" fmla="*/ 5715000 w 7473950"/>
              <a:gd name="connsiteY14" fmla="*/ 235168 h 784749"/>
              <a:gd name="connsiteX15" fmla="*/ 5600700 w 7473950"/>
              <a:gd name="connsiteY15" fmla="*/ 317718 h 784749"/>
              <a:gd name="connsiteX16" fmla="*/ 5410200 w 7473950"/>
              <a:gd name="connsiteY16" fmla="*/ 349468 h 784749"/>
              <a:gd name="connsiteX17" fmla="*/ 5302250 w 7473950"/>
              <a:gd name="connsiteY17" fmla="*/ 368518 h 784749"/>
              <a:gd name="connsiteX18" fmla="*/ 5219700 w 7473950"/>
              <a:gd name="connsiteY18" fmla="*/ 432018 h 784749"/>
              <a:gd name="connsiteX19" fmla="*/ 5149850 w 7473950"/>
              <a:gd name="connsiteY19" fmla="*/ 495518 h 784749"/>
              <a:gd name="connsiteX20" fmla="*/ 5060950 w 7473950"/>
              <a:gd name="connsiteY20" fmla="*/ 533618 h 784749"/>
              <a:gd name="connsiteX21" fmla="*/ 4933950 w 7473950"/>
              <a:gd name="connsiteY21" fmla="*/ 546318 h 784749"/>
              <a:gd name="connsiteX22" fmla="*/ 4718050 w 7473950"/>
              <a:gd name="connsiteY22" fmla="*/ 609818 h 784749"/>
              <a:gd name="connsiteX23" fmla="*/ 4552950 w 7473950"/>
              <a:gd name="connsiteY23" fmla="*/ 692368 h 784749"/>
              <a:gd name="connsiteX24" fmla="*/ 4445000 w 7473950"/>
              <a:gd name="connsiteY24" fmla="*/ 762218 h 784749"/>
              <a:gd name="connsiteX25" fmla="*/ 4368800 w 7473950"/>
              <a:gd name="connsiteY25" fmla="*/ 774918 h 784749"/>
              <a:gd name="connsiteX26" fmla="*/ 4305300 w 7473950"/>
              <a:gd name="connsiteY26" fmla="*/ 781268 h 784749"/>
              <a:gd name="connsiteX27" fmla="*/ 4178300 w 7473950"/>
              <a:gd name="connsiteY27" fmla="*/ 717768 h 784749"/>
              <a:gd name="connsiteX28" fmla="*/ 4102100 w 7473950"/>
              <a:gd name="connsiteY28" fmla="*/ 597118 h 784749"/>
              <a:gd name="connsiteX29" fmla="*/ 4032250 w 7473950"/>
              <a:gd name="connsiteY29" fmla="*/ 565368 h 784749"/>
              <a:gd name="connsiteX30" fmla="*/ 3867150 w 7473950"/>
              <a:gd name="connsiteY30" fmla="*/ 546318 h 784749"/>
              <a:gd name="connsiteX31" fmla="*/ 3651250 w 7473950"/>
              <a:gd name="connsiteY31" fmla="*/ 539968 h 784749"/>
              <a:gd name="connsiteX32" fmla="*/ 3467100 w 7473950"/>
              <a:gd name="connsiteY32" fmla="*/ 584418 h 784749"/>
              <a:gd name="connsiteX33" fmla="*/ 3308350 w 7473950"/>
              <a:gd name="connsiteY33" fmla="*/ 616168 h 784749"/>
              <a:gd name="connsiteX34" fmla="*/ 3149600 w 7473950"/>
              <a:gd name="connsiteY34" fmla="*/ 552668 h 784749"/>
              <a:gd name="connsiteX35" fmla="*/ 2978150 w 7473950"/>
              <a:gd name="connsiteY35" fmla="*/ 514568 h 784749"/>
              <a:gd name="connsiteX36" fmla="*/ 2844800 w 7473950"/>
              <a:gd name="connsiteY36" fmla="*/ 508218 h 784749"/>
              <a:gd name="connsiteX37" fmla="*/ 2711450 w 7473950"/>
              <a:gd name="connsiteY37" fmla="*/ 508218 h 784749"/>
              <a:gd name="connsiteX38" fmla="*/ 2603500 w 7473950"/>
              <a:gd name="connsiteY38" fmla="*/ 444718 h 784749"/>
              <a:gd name="connsiteX39" fmla="*/ 2546350 w 7473950"/>
              <a:gd name="connsiteY39" fmla="*/ 393918 h 784749"/>
              <a:gd name="connsiteX40" fmla="*/ 2368550 w 7473950"/>
              <a:gd name="connsiteY40" fmla="*/ 349468 h 784749"/>
              <a:gd name="connsiteX41" fmla="*/ 2228850 w 7473950"/>
              <a:gd name="connsiteY41" fmla="*/ 330418 h 784749"/>
              <a:gd name="connsiteX42" fmla="*/ 2057400 w 7473950"/>
              <a:gd name="connsiteY42" fmla="*/ 381218 h 784749"/>
              <a:gd name="connsiteX43" fmla="*/ 1917700 w 7473950"/>
              <a:gd name="connsiteY43" fmla="*/ 381218 h 784749"/>
              <a:gd name="connsiteX44" fmla="*/ 1701800 w 7473950"/>
              <a:gd name="connsiteY44" fmla="*/ 362168 h 784749"/>
              <a:gd name="connsiteX45" fmla="*/ 1460500 w 7473950"/>
              <a:gd name="connsiteY45" fmla="*/ 317718 h 784749"/>
              <a:gd name="connsiteX46" fmla="*/ 1346200 w 7473950"/>
              <a:gd name="connsiteY46" fmla="*/ 324068 h 784749"/>
              <a:gd name="connsiteX47" fmla="*/ 1092200 w 7473950"/>
              <a:gd name="connsiteY47" fmla="*/ 368518 h 784749"/>
              <a:gd name="connsiteX48" fmla="*/ 863600 w 7473950"/>
              <a:gd name="connsiteY48" fmla="*/ 406618 h 784749"/>
              <a:gd name="connsiteX49" fmla="*/ 654050 w 7473950"/>
              <a:gd name="connsiteY49" fmla="*/ 451068 h 784749"/>
              <a:gd name="connsiteX50" fmla="*/ 368300 w 7473950"/>
              <a:gd name="connsiteY50" fmla="*/ 451068 h 784749"/>
              <a:gd name="connsiteX51" fmla="*/ 101600 w 7473950"/>
              <a:gd name="connsiteY51" fmla="*/ 444718 h 784749"/>
              <a:gd name="connsiteX52" fmla="*/ 0 w 7473950"/>
              <a:gd name="connsiteY52" fmla="*/ 438368 h 784749"/>
              <a:gd name="connsiteX0" fmla="*/ 7372350 w 7372350"/>
              <a:gd name="connsiteY0" fmla="*/ 362168 h 784749"/>
              <a:gd name="connsiteX1" fmla="*/ 7296150 w 7372350"/>
              <a:gd name="connsiteY1" fmla="*/ 387568 h 784749"/>
              <a:gd name="connsiteX2" fmla="*/ 7181850 w 7372350"/>
              <a:gd name="connsiteY2" fmla="*/ 362168 h 784749"/>
              <a:gd name="connsiteX3" fmla="*/ 6731000 w 7372350"/>
              <a:gd name="connsiteY3" fmla="*/ 44668 h 784749"/>
              <a:gd name="connsiteX4" fmla="*/ 6629400 w 7372350"/>
              <a:gd name="connsiteY4" fmla="*/ 19268 h 784749"/>
              <a:gd name="connsiteX5" fmla="*/ 6451600 w 7372350"/>
              <a:gd name="connsiteY5" fmla="*/ 218 h 784749"/>
              <a:gd name="connsiteX6" fmla="*/ 6369050 w 7372350"/>
              <a:gd name="connsiteY6" fmla="*/ 31968 h 784749"/>
              <a:gd name="connsiteX7" fmla="*/ 6280150 w 7372350"/>
              <a:gd name="connsiteY7" fmla="*/ 44668 h 784749"/>
              <a:gd name="connsiteX8" fmla="*/ 6172200 w 7372350"/>
              <a:gd name="connsiteY8" fmla="*/ 31968 h 784749"/>
              <a:gd name="connsiteX9" fmla="*/ 6045200 w 7372350"/>
              <a:gd name="connsiteY9" fmla="*/ 51018 h 784749"/>
              <a:gd name="connsiteX10" fmla="*/ 5937250 w 7372350"/>
              <a:gd name="connsiteY10" fmla="*/ 76418 h 784749"/>
              <a:gd name="connsiteX11" fmla="*/ 5772150 w 7372350"/>
              <a:gd name="connsiteY11" fmla="*/ 57368 h 784749"/>
              <a:gd name="connsiteX12" fmla="*/ 5695950 w 7372350"/>
              <a:gd name="connsiteY12" fmla="*/ 95468 h 784749"/>
              <a:gd name="connsiteX13" fmla="*/ 5632450 w 7372350"/>
              <a:gd name="connsiteY13" fmla="*/ 190718 h 784749"/>
              <a:gd name="connsiteX14" fmla="*/ 5613400 w 7372350"/>
              <a:gd name="connsiteY14" fmla="*/ 235168 h 784749"/>
              <a:gd name="connsiteX15" fmla="*/ 5499100 w 7372350"/>
              <a:gd name="connsiteY15" fmla="*/ 317718 h 784749"/>
              <a:gd name="connsiteX16" fmla="*/ 5308600 w 7372350"/>
              <a:gd name="connsiteY16" fmla="*/ 349468 h 784749"/>
              <a:gd name="connsiteX17" fmla="*/ 5200650 w 7372350"/>
              <a:gd name="connsiteY17" fmla="*/ 368518 h 784749"/>
              <a:gd name="connsiteX18" fmla="*/ 5118100 w 7372350"/>
              <a:gd name="connsiteY18" fmla="*/ 432018 h 784749"/>
              <a:gd name="connsiteX19" fmla="*/ 5048250 w 7372350"/>
              <a:gd name="connsiteY19" fmla="*/ 495518 h 784749"/>
              <a:gd name="connsiteX20" fmla="*/ 4959350 w 7372350"/>
              <a:gd name="connsiteY20" fmla="*/ 533618 h 784749"/>
              <a:gd name="connsiteX21" fmla="*/ 4832350 w 7372350"/>
              <a:gd name="connsiteY21" fmla="*/ 546318 h 784749"/>
              <a:gd name="connsiteX22" fmla="*/ 4616450 w 7372350"/>
              <a:gd name="connsiteY22" fmla="*/ 609818 h 784749"/>
              <a:gd name="connsiteX23" fmla="*/ 4451350 w 7372350"/>
              <a:gd name="connsiteY23" fmla="*/ 692368 h 784749"/>
              <a:gd name="connsiteX24" fmla="*/ 4343400 w 7372350"/>
              <a:gd name="connsiteY24" fmla="*/ 762218 h 784749"/>
              <a:gd name="connsiteX25" fmla="*/ 4267200 w 7372350"/>
              <a:gd name="connsiteY25" fmla="*/ 774918 h 784749"/>
              <a:gd name="connsiteX26" fmla="*/ 4203700 w 7372350"/>
              <a:gd name="connsiteY26" fmla="*/ 781268 h 784749"/>
              <a:gd name="connsiteX27" fmla="*/ 4076700 w 7372350"/>
              <a:gd name="connsiteY27" fmla="*/ 717768 h 784749"/>
              <a:gd name="connsiteX28" fmla="*/ 4000500 w 7372350"/>
              <a:gd name="connsiteY28" fmla="*/ 597118 h 784749"/>
              <a:gd name="connsiteX29" fmla="*/ 3930650 w 7372350"/>
              <a:gd name="connsiteY29" fmla="*/ 565368 h 784749"/>
              <a:gd name="connsiteX30" fmla="*/ 3765550 w 7372350"/>
              <a:gd name="connsiteY30" fmla="*/ 546318 h 784749"/>
              <a:gd name="connsiteX31" fmla="*/ 3549650 w 7372350"/>
              <a:gd name="connsiteY31" fmla="*/ 539968 h 784749"/>
              <a:gd name="connsiteX32" fmla="*/ 3365500 w 7372350"/>
              <a:gd name="connsiteY32" fmla="*/ 584418 h 784749"/>
              <a:gd name="connsiteX33" fmla="*/ 3206750 w 7372350"/>
              <a:gd name="connsiteY33" fmla="*/ 616168 h 784749"/>
              <a:gd name="connsiteX34" fmla="*/ 3048000 w 7372350"/>
              <a:gd name="connsiteY34" fmla="*/ 552668 h 784749"/>
              <a:gd name="connsiteX35" fmla="*/ 2876550 w 7372350"/>
              <a:gd name="connsiteY35" fmla="*/ 514568 h 784749"/>
              <a:gd name="connsiteX36" fmla="*/ 2743200 w 7372350"/>
              <a:gd name="connsiteY36" fmla="*/ 508218 h 784749"/>
              <a:gd name="connsiteX37" fmla="*/ 2609850 w 7372350"/>
              <a:gd name="connsiteY37" fmla="*/ 508218 h 784749"/>
              <a:gd name="connsiteX38" fmla="*/ 2501900 w 7372350"/>
              <a:gd name="connsiteY38" fmla="*/ 444718 h 784749"/>
              <a:gd name="connsiteX39" fmla="*/ 2444750 w 7372350"/>
              <a:gd name="connsiteY39" fmla="*/ 393918 h 784749"/>
              <a:gd name="connsiteX40" fmla="*/ 2266950 w 7372350"/>
              <a:gd name="connsiteY40" fmla="*/ 349468 h 784749"/>
              <a:gd name="connsiteX41" fmla="*/ 2127250 w 7372350"/>
              <a:gd name="connsiteY41" fmla="*/ 330418 h 784749"/>
              <a:gd name="connsiteX42" fmla="*/ 1955800 w 7372350"/>
              <a:gd name="connsiteY42" fmla="*/ 381218 h 784749"/>
              <a:gd name="connsiteX43" fmla="*/ 1816100 w 7372350"/>
              <a:gd name="connsiteY43" fmla="*/ 381218 h 784749"/>
              <a:gd name="connsiteX44" fmla="*/ 1600200 w 7372350"/>
              <a:gd name="connsiteY44" fmla="*/ 362168 h 784749"/>
              <a:gd name="connsiteX45" fmla="*/ 1358900 w 7372350"/>
              <a:gd name="connsiteY45" fmla="*/ 317718 h 784749"/>
              <a:gd name="connsiteX46" fmla="*/ 1244600 w 7372350"/>
              <a:gd name="connsiteY46" fmla="*/ 324068 h 784749"/>
              <a:gd name="connsiteX47" fmla="*/ 990600 w 7372350"/>
              <a:gd name="connsiteY47" fmla="*/ 368518 h 784749"/>
              <a:gd name="connsiteX48" fmla="*/ 762000 w 7372350"/>
              <a:gd name="connsiteY48" fmla="*/ 406618 h 784749"/>
              <a:gd name="connsiteX49" fmla="*/ 552450 w 7372350"/>
              <a:gd name="connsiteY49" fmla="*/ 451068 h 784749"/>
              <a:gd name="connsiteX50" fmla="*/ 266700 w 7372350"/>
              <a:gd name="connsiteY50" fmla="*/ 451068 h 784749"/>
              <a:gd name="connsiteX51" fmla="*/ 0 w 7372350"/>
              <a:gd name="connsiteY51" fmla="*/ 444718 h 784749"/>
              <a:gd name="connsiteX0" fmla="*/ 7105650 w 7105650"/>
              <a:gd name="connsiteY0" fmla="*/ 362168 h 784749"/>
              <a:gd name="connsiteX1" fmla="*/ 7029450 w 7105650"/>
              <a:gd name="connsiteY1" fmla="*/ 387568 h 784749"/>
              <a:gd name="connsiteX2" fmla="*/ 6915150 w 7105650"/>
              <a:gd name="connsiteY2" fmla="*/ 362168 h 784749"/>
              <a:gd name="connsiteX3" fmla="*/ 6464300 w 7105650"/>
              <a:gd name="connsiteY3" fmla="*/ 44668 h 784749"/>
              <a:gd name="connsiteX4" fmla="*/ 6362700 w 7105650"/>
              <a:gd name="connsiteY4" fmla="*/ 19268 h 784749"/>
              <a:gd name="connsiteX5" fmla="*/ 6184900 w 7105650"/>
              <a:gd name="connsiteY5" fmla="*/ 218 h 784749"/>
              <a:gd name="connsiteX6" fmla="*/ 6102350 w 7105650"/>
              <a:gd name="connsiteY6" fmla="*/ 31968 h 784749"/>
              <a:gd name="connsiteX7" fmla="*/ 6013450 w 7105650"/>
              <a:gd name="connsiteY7" fmla="*/ 44668 h 784749"/>
              <a:gd name="connsiteX8" fmla="*/ 5905500 w 7105650"/>
              <a:gd name="connsiteY8" fmla="*/ 31968 h 784749"/>
              <a:gd name="connsiteX9" fmla="*/ 5778500 w 7105650"/>
              <a:gd name="connsiteY9" fmla="*/ 51018 h 784749"/>
              <a:gd name="connsiteX10" fmla="*/ 5670550 w 7105650"/>
              <a:gd name="connsiteY10" fmla="*/ 76418 h 784749"/>
              <a:gd name="connsiteX11" fmla="*/ 5505450 w 7105650"/>
              <a:gd name="connsiteY11" fmla="*/ 57368 h 784749"/>
              <a:gd name="connsiteX12" fmla="*/ 5429250 w 7105650"/>
              <a:gd name="connsiteY12" fmla="*/ 95468 h 784749"/>
              <a:gd name="connsiteX13" fmla="*/ 5365750 w 7105650"/>
              <a:gd name="connsiteY13" fmla="*/ 190718 h 784749"/>
              <a:gd name="connsiteX14" fmla="*/ 5346700 w 7105650"/>
              <a:gd name="connsiteY14" fmla="*/ 235168 h 784749"/>
              <a:gd name="connsiteX15" fmla="*/ 5232400 w 7105650"/>
              <a:gd name="connsiteY15" fmla="*/ 317718 h 784749"/>
              <a:gd name="connsiteX16" fmla="*/ 5041900 w 7105650"/>
              <a:gd name="connsiteY16" fmla="*/ 349468 h 784749"/>
              <a:gd name="connsiteX17" fmla="*/ 4933950 w 7105650"/>
              <a:gd name="connsiteY17" fmla="*/ 368518 h 784749"/>
              <a:gd name="connsiteX18" fmla="*/ 4851400 w 7105650"/>
              <a:gd name="connsiteY18" fmla="*/ 432018 h 784749"/>
              <a:gd name="connsiteX19" fmla="*/ 4781550 w 7105650"/>
              <a:gd name="connsiteY19" fmla="*/ 495518 h 784749"/>
              <a:gd name="connsiteX20" fmla="*/ 4692650 w 7105650"/>
              <a:gd name="connsiteY20" fmla="*/ 533618 h 784749"/>
              <a:gd name="connsiteX21" fmla="*/ 4565650 w 7105650"/>
              <a:gd name="connsiteY21" fmla="*/ 546318 h 784749"/>
              <a:gd name="connsiteX22" fmla="*/ 4349750 w 7105650"/>
              <a:gd name="connsiteY22" fmla="*/ 609818 h 784749"/>
              <a:gd name="connsiteX23" fmla="*/ 4184650 w 7105650"/>
              <a:gd name="connsiteY23" fmla="*/ 692368 h 784749"/>
              <a:gd name="connsiteX24" fmla="*/ 4076700 w 7105650"/>
              <a:gd name="connsiteY24" fmla="*/ 762218 h 784749"/>
              <a:gd name="connsiteX25" fmla="*/ 4000500 w 7105650"/>
              <a:gd name="connsiteY25" fmla="*/ 774918 h 784749"/>
              <a:gd name="connsiteX26" fmla="*/ 3937000 w 7105650"/>
              <a:gd name="connsiteY26" fmla="*/ 781268 h 784749"/>
              <a:gd name="connsiteX27" fmla="*/ 3810000 w 7105650"/>
              <a:gd name="connsiteY27" fmla="*/ 717768 h 784749"/>
              <a:gd name="connsiteX28" fmla="*/ 3733800 w 7105650"/>
              <a:gd name="connsiteY28" fmla="*/ 597118 h 784749"/>
              <a:gd name="connsiteX29" fmla="*/ 3663950 w 7105650"/>
              <a:gd name="connsiteY29" fmla="*/ 565368 h 784749"/>
              <a:gd name="connsiteX30" fmla="*/ 3498850 w 7105650"/>
              <a:gd name="connsiteY30" fmla="*/ 546318 h 784749"/>
              <a:gd name="connsiteX31" fmla="*/ 3282950 w 7105650"/>
              <a:gd name="connsiteY31" fmla="*/ 539968 h 784749"/>
              <a:gd name="connsiteX32" fmla="*/ 3098800 w 7105650"/>
              <a:gd name="connsiteY32" fmla="*/ 584418 h 784749"/>
              <a:gd name="connsiteX33" fmla="*/ 2940050 w 7105650"/>
              <a:gd name="connsiteY33" fmla="*/ 616168 h 784749"/>
              <a:gd name="connsiteX34" fmla="*/ 2781300 w 7105650"/>
              <a:gd name="connsiteY34" fmla="*/ 552668 h 784749"/>
              <a:gd name="connsiteX35" fmla="*/ 2609850 w 7105650"/>
              <a:gd name="connsiteY35" fmla="*/ 514568 h 784749"/>
              <a:gd name="connsiteX36" fmla="*/ 2476500 w 7105650"/>
              <a:gd name="connsiteY36" fmla="*/ 508218 h 784749"/>
              <a:gd name="connsiteX37" fmla="*/ 2343150 w 7105650"/>
              <a:gd name="connsiteY37" fmla="*/ 508218 h 784749"/>
              <a:gd name="connsiteX38" fmla="*/ 2235200 w 7105650"/>
              <a:gd name="connsiteY38" fmla="*/ 444718 h 784749"/>
              <a:gd name="connsiteX39" fmla="*/ 2178050 w 7105650"/>
              <a:gd name="connsiteY39" fmla="*/ 393918 h 784749"/>
              <a:gd name="connsiteX40" fmla="*/ 2000250 w 7105650"/>
              <a:gd name="connsiteY40" fmla="*/ 349468 h 784749"/>
              <a:gd name="connsiteX41" fmla="*/ 1860550 w 7105650"/>
              <a:gd name="connsiteY41" fmla="*/ 330418 h 784749"/>
              <a:gd name="connsiteX42" fmla="*/ 1689100 w 7105650"/>
              <a:gd name="connsiteY42" fmla="*/ 381218 h 784749"/>
              <a:gd name="connsiteX43" fmla="*/ 1549400 w 7105650"/>
              <a:gd name="connsiteY43" fmla="*/ 381218 h 784749"/>
              <a:gd name="connsiteX44" fmla="*/ 1333500 w 7105650"/>
              <a:gd name="connsiteY44" fmla="*/ 362168 h 784749"/>
              <a:gd name="connsiteX45" fmla="*/ 1092200 w 7105650"/>
              <a:gd name="connsiteY45" fmla="*/ 317718 h 784749"/>
              <a:gd name="connsiteX46" fmla="*/ 977900 w 7105650"/>
              <a:gd name="connsiteY46" fmla="*/ 324068 h 784749"/>
              <a:gd name="connsiteX47" fmla="*/ 723900 w 7105650"/>
              <a:gd name="connsiteY47" fmla="*/ 368518 h 784749"/>
              <a:gd name="connsiteX48" fmla="*/ 495300 w 7105650"/>
              <a:gd name="connsiteY48" fmla="*/ 406618 h 784749"/>
              <a:gd name="connsiteX49" fmla="*/ 285750 w 7105650"/>
              <a:gd name="connsiteY49" fmla="*/ 451068 h 784749"/>
              <a:gd name="connsiteX50" fmla="*/ 0 w 7105650"/>
              <a:gd name="connsiteY50" fmla="*/ 451068 h 784749"/>
              <a:gd name="connsiteX0" fmla="*/ 6819900 w 6819900"/>
              <a:gd name="connsiteY0" fmla="*/ 362168 h 784749"/>
              <a:gd name="connsiteX1" fmla="*/ 6743700 w 6819900"/>
              <a:gd name="connsiteY1" fmla="*/ 387568 h 784749"/>
              <a:gd name="connsiteX2" fmla="*/ 6629400 w 6819900"/>
              <a:gd name="connsiteY2" fmla="*/ 362168 h 784749"/>
              <a:gd name="connsiteX3" fmla="*/ 6178550 w 6819900"/>
              <a:gd name="connsiteY3" fmla="*/ 44668 h 784749"/>
              <a:gd name="connsiteX4" fmla="*/ 6076950 w 6819900"/>
              <a:gd name="connsiteY4" fmla="*/ 19268 h 784749"/>
              <a:gd name="connsiteX5" fmla="*/ 5899150 w 6819900"/>
              <a:gd name="connsiteY5" fmla="*/ 218 h 784749"/>
              <a:gd name="connsiteX6" fmla="*/ 5816600 w 6819900"/>
              <a:gd name="connsiteY6" fmla="*/ 31968 h 784749"/>
              <a:gd name="connsiteX7" fmla="*/ 5727700 w 6819900"/>
              <a:gd name="connsiteY7" fmla="*/ 44668 h 784749"/>
              <a:gd name="connsiteX8" fmla="*/ 5619750 w 6819900"/>
              <a:gd name="connsiteY8" fmla="*/ 31968 h 784749"/>
              <a:gd name="connsiteX9" fmla="*/ 5492750 w 6819900"/>
              <a:gd name="connsiteY9" fmla="*/ 51018 h 784749"/>
              <a:gd name="connsiteX10" fmla="*/ 5384800 w 6819900"/>
              <a:gd name="connsiteY10" fmla="*/ 76418 h 784749"/>
              <a:gd name="connsiteX11" fmla="*/ 5219700 w 6819900"/>
              <a:gd name="connsiteY11" fmla="*/ 57368 h 784749"/>
              <a:gd name="connsiteX12" fmla="*/ 5143500 w 6819900"/>
              <a:gd name="connsiteY12" fmla="*/ 95468 h 784749"/>
              <a:gd name="connsiteX13" fmla="*/ 5080000 w 6819900"/>
              <a:gd name="connsiteY13" fmla="*/ 190718 h 784749"/>
              <a:gd name="connsiteX14" fmla="*/ 5060950 w 6819900"/>
              <a:gd name="connsiteY14" fmla="*/ 235168 h 784749"/>
              <a:gd name="connsiteX15" fmla="*/ 4946650 w 6819900"/>
              <a:gd name="connsiteY15" fmla="*/ 317718 h 784749"/>
              <a:gd name="connsiteX16" fmla="*/ 4756150 w 6819900"/>
              <a:gd name="connsiteY16" fmla="*/ 349468 h 784749"/>
              <a:gd name="connsiteX17" fmla="*/ 4648200 w 6819900"/>
              <a:gd name="connsiteY17" fmla="*/ 368518 h 784749"/>
              <a:gd name="connsiteX18" fmla="*/ 4565650 w 6819900"/>
              <a:gd name="connsiteY18" fmla="*/ 432018 h 784749"/>
              <a:gd name="connsiteX19" fmla="*/ 4495800 w 6819900"/>
              <a:gd name="connsiteY19" fmla="*/ 495518 h 784749"/>
              <a:gd name="connsiteX20" fmla="*/ 4406900 w 6819900"/>
              <a:gd name="connsiteY20" fmla="*/ 533618 h 784749"/>
              <a:gd name="connsiteX21" fmla="*/ 4279900 w 6819900"/>
              <a:gd name="connsiteY21" fmla="*/ 546318 h 784749"/>
              <a:gd name="connsiteX22" fmla="*/ 4064000 w 6819900"/>
              <a:gd name="connsiteY22" fmla="*/ 609818 h 784749"/>
              <a:gd name="connsiteX23" fmla="*/ 3898900 w 6819900"/>
              <a:gd name="connsiteY23" fmla="*/ 692368 h 784749"/>
              <a:gd name="connsiteX24" fmla="*/ 3790950 w 6819900"/>
              <a:gd name="connsiteY24" fmla="*/ 762218 h 784749"/>
              <a:gd name="connsiteX25" fmla="*/ 3714750 w 6819900"/>
              <a:gd name="connsiteY25" fmla="*/ 774918 h 784749"/>
              <a:gd name="connsiteX26" fmla="*/ 3651250 w 6819900"/>
              <a:gd name="connsiteY26" fmla="*/ 781268 h 784749"/>
              <a:gd name="connsiteX27" fmla="*/ 3524250 w 6819900"/>
              <a:gd name="connsiteY27" fmla="*/ 717768 h 784749"/>
              <a:gd name="connsiteX28" fmla="*/ 3448050 w 6819900"/>
              <a:gd name="connsiteY28" fmla="*/ 597118 h 784749"/>
              <a:gd name="connsiteX29" fmla="*/ 3378200 w 6819900"/>
              <a:gd name="connsiteY29" fmla="*/ 565368 h 784749"/>
              <a:gd name="connsiteX30" fmla="*/ 3213100 w 6819900"/>
              <a:gd name="connsiteY30" fmla="*/ 546318 h 784749"/>
              <a:gd name="connsiteX31" fmla="*/ 2997200 w 6819900"/>
              <a:gd name="connsiteY31" fmla="*/ 539968 h 784749"/>
              <a:gd name="connsiteX32" fmla="*/ 2813050 w 6819900"/>
              <a:gd name="connsiteY32" fmla="*/ 584418 h 784749"/>
              <a:gd name="connsiteX33" fmla="*/ 2654300 w 6819900"/>
              <a:gd name="connsiteY33" fmla="*/ 616168 h 784749"/>
              <a:gd name="connsiteX34" fmla="*/ 2495550 w 6819900"/>
              <a:gd name="connsiteY34" fmla="*/ 552668 h 784749"/>
              <a:gd name="connsiteX35" fmla="*/ 2324100 w 6819900"/>
              <a:gd name="connsiteY35" fmla="*/ 514568 h 784749"/>
              <a:gd name="connsiteX36" fmla="*/ 2190750 w 6819900"/>
              <a:gd name="connsiteY36" fmla="*/ 508218 h 784749"/>
              <a:gd name="connsiteX37" fmla="*/ 2057400 w 6819900"/>
              <a:gd name="connsiteY37" fmla="*/ 508218 h 784749"/>
              <a:gd name="connsiteX38" fmla="*/ 1949450 w 6819900"/>
              <a:gd name="connsiteY38" fmla="*/ 444718 h 784749"/>
              <a:gd name="connsiteX39" fmla="*/ 1892300 w 6819900"/>
              <a:gd name="connsiteY39" fmla="*/ 393918 h 784749"/>
              <a:gd name="connsiteX40" fmla="*/ 1714500 w 6819900"/>
              <a:gd name="connsiteY40" fmla="*/ 349468 h 784749"/>
              <a:gd name="connsiteX41" fmla="*/ 1574800 w 6819900"/>
              <a:gd name="connsiteY41" fmla="*/ 330418 h 784749"/>
              <a:gd name="connsiteX42" fmla="*/ 1403350 w 6819900"/>
              <a:gd name="connsiteY42" fmla="*/ 381218 h 784749"/>
              <a:gd name="connsiteX43" fmla="*/ 1263650 w 6819900"/>
              <a:gd name="connsiteY43" fmla="*/ 381218 h 784749"/>
              <a:gd name="connsiteX44" fmla="*/ 1047750 w 6819900"/>
              <a:gd name="connsiteY44" fmla="*/ 362168 h 784749"/>
              <a:gd name="connsiteX45" fmla="*/ 806450 w 6819900"/>
              <a:gd name="connsiteY45" fmla="*/ 317718 h 784749"/>
              <a:gd name="connsiteX46" fmla="*/ 692150 w 6819900"/>
              <a:gd name="connsiteY46" fmla="*/ 324068 h 784749"/>
              <a:gd name="connsiteX47" fmla="*/ 438150 w 6819900"/>
              <a:gd name="connsiteY47" fmla="*/ 368518 h 784749"/>
              <a:gd name="connsiteX48" fmla="*/ 209550 w 6819900"/>
              <a:gd name="connsiteY48" fmla="*/ 406618 h 784749"/>
              <a:gd name="connsiteX49" fmla="*/ 0 w 6819900"/>
              <a:gd name="connsiteY49" fmla="*/ 451068 h 784749"/>
              <a:gd name="connsiteX0" fmla="*/ 6610350 w 6610350"/>
              <a:gd name="connsiteY0" fmla="*/ 362168 h 784749"/>
              <a:gd name="connsiteX1" fmla="*/ 6534150 w 6610350"/>
              <a:gd name="connsiteY1" fmla="*/ 387568 h 784749"/>
              <a:gd name="connsiteX2" fmla="*/ 6419850 w 6610350"/>
              <a:gd name="connsiteY2" fmla="*/ 362168 h 784749"/>
              <a:gd name="connsiteX3" fmla="*/ 5969000 w 6610350"/>
              <a:gd name="connsiteY3" fmla="*/ 44668 h 784749"/>
              <a:gd name="connsiteX4" fmla="*/ 5867400 w 6610350"/>
              <a:gd name="connsiteY4" fmla="*/ 19268 h 784749"/>
              <a:gd name="connsiteX5" fmla="*/ 5689600 w 6610350"/>
              <a:gd name="connsiteY5" fmla="*/ 218 h 784749"/>
              <a:gd name="connsiteX6" fmla="*/ 5607050 w 6610350"/>
              <a:gd name="connsiteY6" fmla="*/ 31968 h 784749"/>
              <a:gd name="connsiteX7" fmla="*/ 5518150 w 6610350"/>
              <a:gd name="connsiteY7" fmla="*/ 44668 h 784749"/>
              <a:gd name="connsiteX8" fmla="*/ 5410200 w 6610350"/>
              <a:gd name="connsiteY8" fmla="*/ 31968 h 784749"/>
              <a:gd name="connsiteX9" fmla="*/ 5283200 w 6610350"/>
              <a:gd name="connsiteY9" fmla="*/ 51018 h 784749"/>
              <a:gd name="connsiteX10" fmla="*/ 5175250 w 6610350"/>
              <a:gd name="connsiteY10" fmla="*/ 76418 h 784749"/>
              <a:gd name="connsiteX11" fmla="*/ 5010150 w 6610350"/>
              <a:gd name="connsiteY11" fmla="*/ 57368 h 784749"/>
              <a:gd name="connsiteX12" fmla="*/ 4933950 w 6610350"/>
              <a:gd name="connsiteY12" fmla="*/ 95468 h 784749"/>
              <a:gd name="connsiteX13" fmla="*/ 4870450 w 6610350"/>
              <a:gd name="connsiteY13" fmla="*/ 190718 h 784749"/>
              <a:gd name="connsiteX14" fmla="*/ 4851400 w 6610350"/>
              <a:gd name="connsiteY14" fmla="*/ 235168 h 784749"/>
              <a:gd name="connsiteX15" fmla="*/ 4737100 w 6610350"/>
              <a:gd name="connsiteY15" fmla="*/ 317718 h 784749"/>
              <a:gd name="connsiteX16" fmla="*/ 4546600 w 6610350"/>
              <a:gd name="connsiteY16" fmla="*/ 349468 h 784749"/>
              <a:gd name="connsiteX17" fmla="*/ 4438650 w 6610350"/>
              <a:gd name="connsiteY17" fmla="*/ 368518 h 784749"/>
              <a:gd name="connsiteX18" fmla="*/ 4356100 w 6610350"/>
              <a:gd name="connsiteY18" fmla="*/ 432018 h 784749"/>
              <a:gd name="connsiteX19" fmla="*/ 4286250 w 6610350"/>
              <a:gd name="connsiteY19" fmla="*/ 495518 h 784749"/>
              <a:gd name="connsiteX20" fmla="*/ 4197350 w 6610350"/>
              <a:gd name="connsiteY20" fmla="*/ 533618 h 784749"/>
              <a:gd name="connsiteX21" fmla="*/ 4070350 w 6610350"/>
              <a:gd name="connsiteY21" fmla="*/ 546318 h 784749"/>
              <a:gd name="connsiteX22" fmla="*/ 3854450 w 6610350"/>
              <a:gd name="connsiteY22" fmla="*/ 609818 h 784749"/>
              <a:gd name="connsiteX23" fmla="*/ 3689350 w 6610350"/>
              <a:gd name="connsiteY23" fmla="*/ 692368 h 784749"/>
              <a:gd name="connsiteX24" fmla="*/ 3581400 w 6610350"/>
              <a:gd name="connsiteY24" fmla="*/ 762218 h 784749"/>
              <a:gd name="connsiteX25" fmla="*/ 3505200 w 6610350"/>
              <a:gd name="connsiteY25" fmla="*/ 774918 h 784749"/>
              <a:gd name="connsiteX26" fmla="*/ 3441700 w 6610350"/>
              <a:gd name="connsiteY26" fmla="*/ 781268 h 784749"/>
              <a:gd name="connsiteX27" fmla="*/ 3314700 w 6610350"/>
              <a:gd name="connsiteY27" fmla="*/ 717768 h 784749"/>
              <a:gd name="connsiteX28" fmla="*/ 3238500 w 6610350"/>
              <a:gd name="connsiteY28" fmla="*/ 597118 h 784749"/>
              <a:gd name="connsiteX29" fmla="*/ 3168650 w 6610350"/>
              <a:gd name="connsiteY29" fmla="*/ 565368 h 784749"/>
              <a:gd name="connsiteX30" fmla="*/ 3003550 w 6610350"/>
              <a:gd name="connsiteY30" fmla="*/ 546318 h 784749"/>
              <a:gd name="connsiteX31" fmla="*/ 2787650 w 6610350"/>
              <a:gd name="connsiteY31" fmla="*/ 539968 h 784749"/>
              <a:gd name="connsiteX32" fmla="*/ 2603500 w 6610350"/>
              <a:gd name="connsiteY32" fmla="*/ 584418 h 784749"/>
              <a:gd name="connsiteX33" fmla="*/ 2444750 w 6610350"/>
              <a:gd name="connsiteY33" fmla="*/ 616168 h 784749"/>
              <a:gd name="connsiteX34" fmla="*/ 2286000 w 6610350"/>
              <a:gd name="connsiteY34" fmla="*/ 552668 h 784749"/>
              <a:gd name="connsiteX35" fmla="*/ 2114550 w 6610350"/>
              <a:gd name="connsiteY35" fmla="*/ 514568 h 784749"/>
              <a:gd name="connsiteX36" fmla="*/ 1981200 w 6610350"/>
              <a:gd name="connsiteY36" fmla="*/ 508218 h 784749"/>
              <a:gd name="connsiteX37" fmla="*/ 1847850 w 6610350"/>
              <a:gd name="connsiteY37" fmla="*/ 508218 h 784749"/>
              <a:gd name="connsiteX38" fmla="*/ 1739900 w 6610350"/>
              <a:gd name="connsiteY38" fmla="*/ 444718 h 784749"/>
              <a:gd name="connsiteX39" fmla="*/ 1682750 w 6610350"/>
              <a:gd name="connsiteY39" fmla="*/ 393918 h 784749"/>
              <a:gd name="connsiteX40" fmla="*/ 1504950 w 6610350"/>
              <a:gd name="connsiteY40" fmla="*/ 349468 h 784749"/>
              <a:gd name="connsiteX41" fmla="*/ 1365250 w 6610350"/>
              <a:gd name="connsiteY41" fmla="*/ 330418 h 784749"/>
              <a:gd name="connsiteX42" fmla="*/ 1193800 w 6610350"/>
              <a:gd name="connsiteY42" fmla="*/ 381218 h 784749"/>
              <a:gd name="connsiteX43" fmla="*/ 1054100 w 6610350"/>
              <a:gd name="connsiteY43" fmla="*/ 381218 h 784749"/>
              <a:gd name="connsiteX44" fmla="*/ 838200 w 6610350"/>
              <a:gd name="connsiteY44" fmla="*/ 362168 h 784749"/>
              <a:gd name="connsiteX45" fmla="*/ 596900 w 6610350"/>
              <a:gd name="connsiteY45" fmla="*/ 317718 h 784749"/>
              <a:gd name="connsiteX46" fmla="*/ 482600 w 6610350"/>
              <a:gd name="connsiteY46" fmla="*/ 324068 h 784749"/>
              <a:gd name="connsiteX47" fmla="*/ 228600 w 6610350"/>
              <a:gd name="connsiteY47" fmla="*/ 368518 h 784749"/>
              <a:gd name="connsiteX48" fmla="*/ 0 w 6610350"/>
              <a:gd name="connsiteY48" fmla="*/ 406618 h 784749"/>
              <a:gd name="connsiteX0" fmla="*/ 6381750 w 6381750"/>
              <a:gd name="connsiteY0" fmla="*/ 362168 h 784749"/>
              <a:gd name="connsiteX1" fmla="*/ 6305550 w 6381750"/>
              <a:gd name="connsiteY1" fmla="*/ 387568 h 784749"/>
              <a:gd name="connsiteX2" fmla="*/ 6191250 w 6381750"/>
              <a:gd name="connsiteY2" fmla="*/ 362168 h 784749"/>
              <a:gd name="connsiteX3" fmla="*/ 5740400 w 6381750"/>
              <a:gd name="connsiteY3" fmla="*/ 44668 h 784749"/>
              <a:gd name="connsiteX4" fmla="*/ 5638800 w 6381750"/>
              <a:gd name="connsiteY4" fmla="*/ 19268 h 784749"/>
              <a:gd name="connsiteX5" fmla="*/ 5461000 w 6381750"/>
              <a:gd name="connsiteY5" fmla="*/ 218 h 784749"/>
              <a:gd name="connsiteX6" fmla="*/ 5378450 w 6381750"/>
              <a:gd name="connsiteY6" fmla="*/ 31968 h 784749"/>
              <a:gd name="connsiteX7" fmla="*/ 5289550 w 6381750"/>
              <a:gd name="connsiteY7" fmla="*/ 44668 h 784749"/>
              <a:gd name="connsiteX8" fmla="*/ 5181600 w 6381750"/>
              <a:gd name="connsiteY8" fmla="*/ 31968 h 784749"/>
              <a:gd name="connsiteX9" fmla="*/ 5054600 w 6381750"/>
              <a:gd name="connsiteY9" fmla="*/ 51018 h 784749"/>
              <a:gd name="connsiteX10" fmla="*/ 4946650 w 6381750"/>
              <a:gd name="connsiteY10" fmla="*/ 76418 h 784749"/>
              <a:gd name="connsiteX11" fmla="*/ 4781550 w 6381750"/>
              <a:gd name="connsiteY11" fmla="*/ 57368 h 784749"/>
              <a:gd name="connsiteX12" fmla="*/ 4705350 w 6381750"/>
              <a:gd name="connsiteY12" fmla="*/ 95468 h 784749"/>
              <a:gd name="connsiteX13" fmla="*/ 4641850 w 6381750"/>
              <a:gd name="connsiteY13" fmla="*/ 190718 h 784749"/>
              <a:gd name="connsiteX14" fmla="*/ 4622800 w 6381750"/>
              <a:gd name="connsiteY14" fmla="*/ 235168 h 784749"/>
              <a:gd name="connsiteX15" fmla="*/ 4508500 w 6381750"/>
              <a:gd name="connsiteY15" fmla="*/ 317718 h 784749"/>
              <a:gd name="connsiteX16" fmla="*/ 4318000 w 6381750"/>
              <a:gd name="connsiteY16" fmla="*/ 349468 h 784749"/>
              <a:gd name="connsiteX17" fmla="*/ 4210050 w 6381750"/>
              <a:gd name="connsiteY17" fmla="*/ 368518 h 784749"/>
              <a:gd name="connsiteX18" fmla="*/ 4127500 w 6381750"/>
              <a:gd name="connsiteY18" fmla="*/ 432018 h 784749"/>
              <a:gd name="connsiteX19" fmla="*/ 4057650 w 6381750"/>
              <a:gd name="connsiteY19" fmla="*/ 495518 h 784749"/>
              <a:gd name="connsiteX20" fmla="*/ 3968750 w 6381750"/>
              <a:gd name="connsiteY20" fmla="*/ 533618 h 784749"/>
              <a:gd name="connsiteX21" fmla="*/ 3841750 w 6381750"/>
              <a:gd name="connsiteY21" fmla="*/ 546318 h 784749"/>
              <a:gd name="connsiteX22" fmla="*/ 3625850 w 6381750"/>
              <a:gd name="connsiteY22" fmla="*/ 609818 h 784749"/>
              <a:gd name="connsiteX23" fmla="*/ 3460750 w 6381750"/>
              <a:gd name="connsiteY23" fmla="*/ 692368 h 784749"/>
              <a:gd name="connsiteX24" fmla="*/ 3352800 w 6381750"/>
              <a:gd name="connsiteY24" fmla="*/ 762218 h 784749"/>
              <a:gd name="connsiteX25" fmla="*/ 3276600 w 6381750"/>
              <a:gd name="connsiteY25" fmla="*/ 774918 h 784749"/>
              <a:gd name="connsiteX26" fmla="*/ 3213100 w 6381750"/>
              <a:gd name="connsiteY26" fmla="*/ 781268 h 784749"/>
              <a:gd name="connsiteX27" fmla="*/ 3086100 w 6381750"/>
              <a:gd name="connsiteY27" fmla="*/ 717768 h 784749"/>
              <a:gd name="connsiteX28" fmla="*/ 3009900 w 6381750"/>
              <a:gd name="connsiteY28" fmla="*/ 597118 h 784749"/>
              <a:gd name="connsiteX29" fmla="*/ 2940050 w 6381750"/>
              <a:gd name="connsiteY29" fmla="*/ 565368 h 784749"/>
              <a:gd name="connsiteX30" fmla="*/ 2774950 w 6381750"/>
              <a:gd name="connsiteY30" fmla="*/ 546318 h 784749"/>
              <a:gd name="connsiteX31" fmla="*/ 2559050 w 6381750"/>
              <a:gd name="connsiteY31" fmla="*/ 539968 h 784749"/>
              <a:gd name="connsiteX32" fmla="*/ 2374900 w 6381750"/>
              <a:gd name="connsiteY32" fmla="*/ 584418 h 784749"/>
              <a:gd name="connsiteX33" fmla="*/ 2216150 w 6381750"/>
              <a:gd name="connsiteY33" fmla="*/ 616168 h 784749"/>
              <a:gd name="connsiteX34" fmla="*/ 2057400 w 6381750"/>
              <a:gd name="connsiteY34" fmla="*/ 552668 h 784749"/>
              <a:gd name="connsiteX35" fmla="*/ 1885950 w 6381750"/>
              <a:gd name="connsiteY35" fmla="*/ 514568 h 784749"/>
              <a:gd name="connsiteX36" fmla="*/ 1752600 w 6381750"/>
              <a:gd name="connsiteY36" fmla="*/ 508218 h 784749"/>
              <a:gd name="connsiteX37" fmla="*/ 1619250 w 6381750"/>
              <a:gd name="connsiteY37" fmla="*/ 508218 h 784749"/>
              <a:gd name="connsiteX38" fmla="*/ 1511300 w 6381750"/>
              <a:gd name="connsiteY38" fmla="*/ 444718 h 784749"/>
              <a:gd name="connsiteX39" fmla="*/ 1454150 w 6381750"/>
              <a:gd name="connsiteY39" fmla="*/ 393918 h 784749"/>
              <a:gd name="connsiteX40" fmla="*/ 1276350 w 6381750"/>
              <a:gd name="connsiteY40" fmla="*/ 349468 h 784749"/>
              <a:gd name="connsiteX41" fmla="*/ 1136650 w 6381750"/>
              <a:gd name="connsiteY41" fmla="*/ 330418 h 784749"/>
              <a:gd name="connsiteX42" fmla="*/ 965200 w 6381750"/>
              <a:gd name="connsiteY42" fmla="*/ 381218 h 784749"/>
              <a:gd name="connsiteX43" fmla="*/ 825500 w 6381750"/>
              <a:gd name="connsiteY43" fmla="*/ 381218 h 784749"/>
              <a:gd name="connsiteX44" fmla="*/ 609600 w 6381750"/>
              <a:gd name="connsiteY44" fmla="*/ 362168 h 784749"/>
              <a:gd name="connsiteX45" fmla="*/ 368300 w 6381750"/>
              <a:gd name="connsiteY45" fmla="*/ 317718 h 784749"/>
              <a:gd name="connsiteX46" fmla="*/ 254000 w 6381750"/>
              <a:gd name="connsiteY46" fmla="*/ 324068 h 784749"/>
              <a:gd name="connsiteX47" fmla="*/ 0 w 6381750"/>
              <a:gd name="connsiteY47" fmla="*/ 368518 h 784749"/>
              <a:gd name="connsiteX0" fmla="*/ 6127750 w 6127750"/>
              <a:gd name="connsiteY0" fmla="*/ 362168 h 784749"/>
              <a:gd name="connsiteX1" fmla="*/ 6051550 w 6127750"/>
              <a:gd name="connsiteY1" fmla="*/ 387568 h 784749"/>
              <a:gd name="connsiteX2" fmla="*/ 5937250 w 6127750"/>
              <a:gd name="connsiteY2" fmla="*/ 362168 h 784749"/>
              <a:gd name="connsiteX3" fmla="*/ 5486400 w 6127750"/>
              <a:gd name="connsiteY3" fmla="*/ 44668 h 784749"/>
              <a:gd name="connsiteX4" fmla="*/ 5384800 w 6127750"/>
              <a:gd name="connsiteY4" fmla="*/ 19268 h 784749"/>
              <a:gd name="connsiteX5" fmla="*/ 5207000 w 6127750"/>
              <a:gd name="connsiteY5" fmla="*/ 218 h 784749"/>
              <a:gd name="connsiteX6" fmla="*/ 5124450 w 6127750"/>
              <a:gd name="connsiteY6" fmla="*/ 31968 h 784749"/>
              <a:gd name="connsiteX7" fmla="*/ 5035550 w 6127750"/>
              <a:gd name="connsiteY7" fmla="*/ 44668 h 784749"/>
              <a:gd name="connsiteX8" fmla="*/ 4927600 w 6127750"/>
              <a:gd name="connsiteY8" fmla="*/ 31968 h 784749"/>
              <a:gd name="connsiteX9" fmla="*/ 4800600 w 6127750"/>
              <a:gd name="connsiteY9" fmla="*/ 51018 h 784749"/>
              <a:gd name="connsiteX10" fmla="*/ 4692650 w 6127750"/>
              <a:gd name="connsiteY10" fmla="*/ 76418 h 784749"/>
              <a:gd name="connsiteX11" fmla="*/ 4527550 w 6127750"/>
              <a:gd name="connsiteY11" fmla="*/ 57368 h 784749"/>
              <a:gd name="connsiteX12" fmla="*/ 4451350 w 6127750"/>
              <a:gd name="connsiteY12" fmla="*/ 95468 h 784749"/>
              <a:gd name="connsiteX13" fmla="*/ 4387850 w 6127750"/>
              <a:gd name="connsiteY13" fmla="*/ 190718 h 784749"/>
              <a:gd name="connsiteX14" fmla="*/ 4368800 w 6127750"/>
              <a:gd name="connsiteY14" fmla="*/ 235168 h 784749"/>
              <a:gd name="connsiteX15" fmla="*/ 4254500 w 6127750"/>
              <a:gd name="connsiteY15" fmla="*/ 317718 h 784749"/>
              <a:gd name="connsiteX16" fmla="*/ 4064000 w 6127750"/>
              <a:gd name="connsiteY16" fmla="*/ 349468 h 784749"/>
              <a:gd name="connsiteX17" fmla="*/ 3956050 w 6127750"/>
              <a:gd name="connsiteY17" fmla="*/ 368518 h 784749"/>
              <a:gd name="connsiteX18" fmla="*/ 3873500 w 6127750"/>
              <a:gd name="connsiteY18" fmla="*/ 432018 h 784749"/>
              <a:gd name="connsiteX19" fmla="*/ 3803650 w 6127750"/>
              <a:gd name="connsiteY19" fmla="*/ 495518 h 784749"/>
              <a:gd name="connsiteX20" fmla="*/ 3714750 w 6127750"/>
              <a:gd name="connsiteY20" fmla="*/ 533618 h 784749"/>
              <a:gd name="connsiteX21" fmla="*/ 3587750 w 6127750"/>
              <a:gd name="connsiteY21" fmla="*/ 546318 h 784749"/>
              <a:gd name="connsiteX22" fmla="*/ 3371850 w 6127750"/>
              <a:gd name="connsiteY22" fmla="*/ 609818 h 784749"/>
              <a:gd name="connsiteX23" fmla="*/ 3206750 w 6127750"/>
              <a:gd name="connsiteY23" fmla="*/ 692368 h 784749"/>
              <a:gd name="connsiteX24" fmla="*/ 3098800 w 6127750"/>
              <a:gd name="connsiteY24" fmla="*/ 762218 h 784749"/>
              <a:gd name="connsiteX25" fmla="*/ 3022600 w 6127750"/>
              <a:gd name="connsiteY25" fmla="*/ 774918 h 784749"/>
              <a:gd name="connsiteX26" fmla="*/ 2959100 w 6127750"/>
              <a:gd name="connsiteY26" fmla="*/ 781268 h 784749"/>
              <a:gd name="connsiteX27" fmla="*/ 2832100 w 6127750"/>
              <a:gd name="connsiteY27" fmla="*/ 717768 h 784749"/>
              <a:gd name="connsiteX28" fmla="*/ 2755900 w 6127750"/>
              <a:gd name="connsiteY28" fmla="*/ 597118 h 784749"/>
              <a:gd name="connsiteX29" fmla="*/ 2686050 w 6127750"/>
              <a:gd name="connsiteY29" fmla="*/ 565368 h 784749"/>
              <a:gd name="connsiteX30" fmla="*/ 2520950 w 6127750"/>
              <a:gd name="connsiteY30" fmla="*/ 546318 h 784749"/>
              <a:gd name="connsiteX31" fmla="*/ 2305050 w 6127750"/>
              <a:gd name="connsiteY31" fmla="*/ 539968 h 784749"/>
              <a:gd name="connsiteX32" fmla="*/ 2120900 w 6127750"/>
              <a:gd name="connsiteY32" fmla="*/ 584418 h 784749"/>
              <a:gd name="connsiteX33" fmla="*/ 1962150 w 6127750"/>
              <a:gd name="connsiteY33" fmla="*/ 616168 h 784749"/>
              <a:gd name="connsiteX34" fmla="*/ 1803400 w 6127750"/>
              <a:gd name="connsiteY34" fmla="*/ 552668 h 784749"/>
              <a:gd name="connsiteX35" fmla="*/ 1631950 w 6127750"/>
              <a:gd name="connsiteY35" fmla="*/ 514568 h 784749"/>
              <a:gd name="connsiteX36" fmla="*/ 1498600 w 6127750"/>
              <a:gd name="connsiteY36" fmla="*/ 508218 h 784749"/>
              <a:gd name="connsiteX37" fmla="*/ 1365250 w 6127750"/>
              <a:gd name="connsiteY37" fmla="*/ 508218 h 784749"/>
              <a:gd name="connsiteX38" fmla="*/ 1257300 w 6127750"/>
              <a:gd name="connsiteY38" fmla="*/ 444718 h 784749"/>
              <a:gd name="connsiteX39" fmla="*/ 1200150 w 6127750"/>
              <a:gd name="connsiteY39" fmla="*/ 393918 h 784749"/>
              <a:gd name="connsiteX40" fmla="*/ 1022350 w 6127750"/>
              <a:gd name="connsiteY40" fmla="*/ 349468 h 784749"/>
              <a:gd name="connsiteX41" fmla="*/ 882650 w 6127750"/>
              <a:gd name="connsiteY41" fmla="*/ 330418 h 784749"/>
              <a:gd name="connsiteX42" fmla="*/ 711200 w 6127750"/>
              <a:gd name="connsiteY42" fmla="*/ 381218 h 784749"/>
              <a:gd name="connsiteX43" fmla="*/ 571500 w 6127750"/>
              <a:gd name="connsiteY43" fmla="*/ 381218 h 784749"/>
              <a:gd name="connsiteX44" fmla="*/ 355600 w 6127750"/>
              <a:gd name="connsiteY44" fmla="*/ 362168 h 784749"/>
              <a:gd name="connsiteX45" fmla="*/ 114300 w 6127750"/>
              <a:gd name="connsiteY45" fmla="*/ 317718 h 784749"/>
              <a:gd name="connsiteX46" fmla="*/ 0 w 6127750"/>
              <a:gd name="connsiteY46" fmla="*/ 324068 h 784749"/>
              <a:gd name="connsiteX0" fmla="*/ 6013450 w 6013450"/>
              <a:gd name="connsiteY0" fmla="*/ 362168 h 784749"/>
              <a:gd name="connsiteX1" fmla="*/ 5937250 w 6013450"/>
              <a:gd name="connsiteY1" fmla="*/ 387568 h 784749"/>
              <a:gd name="connsiteX2" fmla="*/ 5822950 w 6013450"/>
              <a:gd name="connsiteY2" fmla="*/ 362168 h 784749"/>
              <a:gd name="connsiteX3" fmla="*/ 5372100 w 6013450"/>
              <a:gd name="connsiteY3" fmla="*/ 44668 h 784749"/>
              <a:gd name="connsiteX4" fmla="*/ 5270500 w 6013450"/>
              <a:gd name="connsiteY4" fmla="*/ 19268 h 784749"/>
              <a:gd name="connsiteX5" fmla="*/ 5092700 w 6013450"/>
              <a:gd name="connsiteY5" fmla="*/ 218 h 784749"/>
              <a:gd name="connsiteX6" fmla="*/ 5010150 w 6013450"/>
              <a:gd name="connsiteY6" fmla="*/ 31968 h 784749"/>
              <a:gd name="connsiteX7" fmla="*/ 4921250 w 6013450"/>
              <a:gd name="connsiteY7" fmla="*/ 44668 h 784749"/>
              <a:gd name="connsiteX8" fmla="*/ 4813300 w 6013450"/>
              <a:gd name="connsiteY8" fmla="*/ 31968 h 784749"/>
              <a:gd name="connsiteX9" fmla="*/ 4686300 w 6013450"/>
              <a:gd name="connsiteY9" fmla="*/ 51018 h 784749"/>
              <a:gd name="connsiteX10" fmla="*/ 4578350 w 6013450"/>
              <a:gd name="connsiteY10" fmla="*/ 76418 h 784749"/>
              <a:gd name="connsiteX11" fmla="*/ 4413250 w 6013450"/>
              <a:gd name="connsiteY11" fmla="*/ 57368 h 784749"/>
              <a:gd name="connsiteX12" fmla="*/ 4337050 w 6013450"/>
              <a:gd name="connsiteY12" fmla="*/ 95468 h 784749"/>
              <a:gd name="connsiteX13" fmla="*/ 4273550 w 6013450"/>
              <a:gd name="connsiteY13" fmla="*/ 190718 h 784749"/>
              <a:gd name="connsiteX14" fmla="*/ 4254500 w 6013450"/>
              <a:gd name="connsiteY14" fmla="*/ 235168 h 784749"/>
              <a:gd name="connsiteX15" fmla="*/ 4140200 w 6013450"/>
              <a:gd name="connsiteY15" fmla="*/ 317718 h 784749"/>
              <a:gd name="connsiteX16" fmla="*/ 3949700 w 6013450"/>
              <a:gd name="connsiteY16" fmla="*/ 349468 h 784749"/>
              <a:gd name="connsiteX17" fmla="*/ 3841750 w 6013450"/>
              <a:gd name="connsiteY17" fmla="*/ 368518 h 784749"/>
              <a:gd name="connsiteX18" fmla="*/ 3759200 w 6013450"/>
              <a:gd name="connsiteY18" fmla="*/ 432018 h 784749"/>
              <a:gd name="connsiteX19" fmla="*/ 3689350 w 6013450"/>
              <a:gd name="connsiteY19" fmla="*/ 495518 h 784749"/>
              <a:gd name="connsiteX20" fmla="*/ 3600450 w 6013450"/>
              <a:gd name="connsiteY20" fmla="*/ 533618 h 784749"/>
              <a:gd name="connsiteX21" fmla="*/ 3473450 w 6013450"/>
              <a:gd name="connsiteY21" fmla="*/ 546318 h 784749"/>
              <a:gd name="connsiteX22" fmla="*/ 3257550 w 6013450"/>
              <a:gd name="connsiteY22" fmla="*/ 609818 h 784749"/>
              <a:gd name="connsiteX23" fmla="*/ 3092450 w 6013450"/>
              <a:gd name="connsiteY23" fmla="*/ 692368 h 784749"/>
              <a:gd name="connsiteX24" fmla="*/ 2984500 w 6013450"/>
              <a:gd name="connsiteY24" fmla="*/ 762218 h 784749"/>
              <a:gd name="connsiteX25" fmla="*/ 2908300 w 6013450"/>
              <a:gd name="connsiteY25" fmla="*/ 774918 h 784749"/>
              <a:gd name="connsiteX26" fmla="*/ 2844800 w 6013450"/>
              <a:gd name="connsiteY26" fmla="*/ 781268 h 784749"/>
              <a:gd name="connsiteX27" fmla="*/ 2717800 w 6013450"/>
              <a:gd name="connsiteY27" fmla="*/ 717768 h 784749"/>
              <a:gd name="connsiteX28" fmla="*/ 2641600 w 6013450"/>
              <a:gd name="connsiteY28" fmla="*/ 597118 h 784749"/>
              <a:gd name="connsiteX29" fmla="*/ 2571750 w 6013450"/>
              <a:gd name="connsiteY29" fmla="*/ 565368 h 784749"/>
              <a:gd name="connsiteX30" fmla="*/ 2406650 w 6013450"/>
              <a:gd name="connsiteY30" fmla="*/ 546318 h 784749"/>
              <a:gd name="connsiteX31" fmla="*/ 2190750 w 6013450"/>
              <a:gd name="connsiteY31" fmla="*/ 539968 h 784749"/>
              <a:gd name="connsiteX32" fmla="*/ 2006600 w 6013450"/>
              <a:gd name="connsiteY32" fmla="*/ 584418 h 784749"/>
              <a:gd name="connsiteX33" fmla="*/ 1847850 w 6013450"/>
              <a:gd name="connsiteY33" fmla="*/ 616168 h 784749"/>
              <a:gd name="connsiteX34" fmla="*/ 1689100 w 6013450"/>
              <a:gd name="connsiteY34" fmla="*/ 552668 h 784749"/>
              <a:gd name="connsiteX35" fmla="*/ 1517650 w 6013450"/>
              <a:gd name="connsiteY35" fmla="*/ 514568 h 784749"/>
              <a:gd name="connsiteX36" fmla="*/ 1384300 w 6013450"/>
              <a:gd name="connsiteY36" fmla="*/ 508218 h 784749"/>
              <a:gd name="connsiteX37" fmla="*/ 1250950 w 6013450"/>
              <a:gd name="connsiteY37" fmla="*/ 508218 h 784749"/>
              <a:gd name="connsiteX38" fmla="*/ 1143000 w 6013450"/>
              <a:gd name="connsiteY38" fmla="*/ 444718 h 784749"/>
              <a:gd name="connsiteX39" fmla="*/ 1085850 w 6013450"/>
              <a:gd name="connsiteY39" fmla="*/ 393918 h 784749"/>
              <a:gd name="connsiteX40" fmla="*/ 908050 w 6013450"/>
              <a:gd name="connsiteY40" fmla="*/ 349468 h 784749"/>
              <a:gd name="connsiteX41" fmla="*/ 768350 w 6013450"/>
              <a:gd name="connsiteY41" fmla="*/ 330418 h 784749"/>
              <a:gd name="connsiteX42" fmla="*/ 596900 w 6013450"/>
              <a:gd name="connsiteY42" fmla="*/ 381218 h 784749"/>
              <a:gd name="connsiteX43" fmla="*/ 457200 w 6013450"/>
              <a:gd name="connsiteY43" fmla="*/ 381218 h 784749"/>
              <a:gd name="connsiteX44" fmla="*/ 241300 w 6013450"/>
              <a:gd name="connsiteY44" fmla="*/ 362168 h 784749"/>
              <a:gd name="connsiteX45" fmla="*/ 0 w 6013450"/>
              <a:gd name="connsiteY45" fmla="*/ 317718 h 784749"/>
              <a:gd name="connsiteX0" fmla="*/ 5772150 w 5772150"/>
              <a:gd name="connsiteY0" fmla="*/ 362168 h 784749"/>
              <a:gd name="connsiteX1" fmla="*/ 5695950 w 5772150"/>
              <a:gd name="connsiteY1" fmla="*/ 387568 h 784749"/>
              <a:gd name="connsiteX2" fmla="*/ 5581650 w 5772150"/>
              <a:gd name="connsiteY2" fmla="*/ 362168 h 784749"/>
              <a:gd name="connsiteX3" fmla="*/ 5130800 w 5772150"/>
              <a:gd name="connsiteY3" fmla="*/ 44668 h 784749"/>
              <a:gd name="connsiteX4" fmla="*/ 5029200 w 5772150"/>
              <a:gd name="connsiteY4" fmla="*/ 19268 h 784749"/>
              <a:gd name="connsiteX5" fmla="*/ 4851400 w 5772150"/>
              <a:gd name="connsiteY5" fmla="*/ 218 h 784749"/>
              <a:gd name="connsiteX6" fmla="*/ 4768850 w 5772150"/>
              <a:gd name="connsiteY6" fmla="*/ 31968 h 784749"/>
              <a:gd name="connsiteX7" fmla="*/ 4679950 w 5772150"/>
              <a:gd name="connsiteY7" fmla="*/ 44668 h 784749"/>
              <a:gd name="connsiteX8" fmla="*/ 4572000 w 5772150"/>
              <a:gd name="connsiteY8" fmla="*/ 31968 h 784749"/>
              <a:gd name="connsiteX9" fmla="*/ 4445000 w 5772150"/>
              <a:gd name="connsiteY9" fmla="*/ 51018 h 784749"/>
              <a:gd name="connsiteX10" fmla="*/ 4337050 w 5772150"/>
              <a:gd name="connsiteY10" fmla="*/ 76418 h 784749"/>
              <a:gd name="connsiteX11" fmla="*/ 4171950 w 5772150"/>
              <a:gd name="connsiteY11" fmla="*/ 57368 h 784749"/>
              <a:gd name="connsiteX12" fmla="*/ 4095750 w 5772150"/>
              <a:gd name="connsiteY12" fmla="*/ 95468 h 784749"/>
              <a:gd name="connsiteX13" fmla="*/ 4032250 w 5772150"/>
              <a:gd name="connsiteY13" fmla="*/ 190718 h 784749"/>
              <a:gd name="connsiteX14" fmla="*/ 4013200 w 5772150"/>
              <a:gd name="connsiteY14" fmla="*/ 235168 h 784749"/>
              <a:gd name="connsiteX15" fmla="*/ 3898900 w 5772150"/>
              <a:gd name="connsiteY15" fmla="*/ 317718 h 784749"/>
              <a:gd name="connsiteX16" fmla="*/ 3708400 w 5772150"/>
              <a:gd name="connsiteY16" fmla="*/ 349468 h 784749"/>
              <a:gd name="connsiteX17" fmla="*/ 3600450 w 5772150"/>
              <a:gd name="connsiteY17" fmla="*/ 368518 h 784749"/>
              <a:gd name="connsiteX18" fmla="*/ 3517900 w 5772150"/>
              <a:gd name="connsiteY18" fmla="*/ 432018 h 784749"/>
              <a:gd name="connsiteX19" fmla="*/ 3448050 w 5772150"/>
              <a:gd name="connsiteY19" fmla="*/ 495518 h 784749"/>
              <a:gd name="connsiteX20" fmla="*/ 3359150 w 5772150"/>
              <a:gd name="connsiteY20" fmla="*/ 533618 h 784749"/>
              <a:gd name="connsiteX21" fmla="*/ 3232150 w 5772150"/>
              <a:gd name="connsiteY21" fmla="*/ 546318 h 784749"/>
              <a:gd name="connsiteX22" fmla="*/ 3016250 w 5772150"/>
              <a:gd name="connsiteY22" fmla="*/ 609818 h 784749"/>
              <a:gd name="connsiteX23" fmla="*/ 2851150 w 5772150"/>
              <a:gd name="connsiteY23" fmla="*/ 692368 h 784749"/>
              <a:gd name="connsiteX24" fmla="*/ 2743200 w 5772150"/>
              <a:gd name="connsiteY24" fmla="*/ 762218 h 784749"/>
              <a:gd name="connsiteX25" fmla="*/ 2667000 w 5772150"/>
              <a:gd name="connsiteY25" fmla="*/ 774918 h 784749"/>
              <a:gd name="connsiteX26" fmla="*/ 2603500 w 5772150"/>
              <a:gd name="connsiteY26" fmla="*/ 781268 h 784749"/>
              <a:gd name="connsiteX27" fmla="*/ 2476500 w 5772150"/>
              <a:gd name="connsiteY27" fmla="*/ 717768 h 784749"/>
              <a:gd name="connsiteX28" fmla="*/ 2400300 w 5772150"/>
              <a:gd name="connsiteY28" fmla="*/ 597118 h 784749"/>
              <a:gd name="connsiteX29" fmla="*/ 2330450 w 5772150"/>
              <a:gd name="connsiteY29" fmla="*/ 565368 h 784749"/>
              <a:gd name="connsiteX30" fmla="*/ 2165350 w 5772150"/>
              <a:gd name="connsiteY30" fmla="*/ 546318 h 784749"/>
              <a:gd name="connsiteX31" fmla="*/ 1949450 w 5772150"/>
              <a:gd name="connsiteY31" fmla="*/ 539968 h 784749"/>
              <a:gd name="connsiteX32" fmla="*/ 1765300 w 5772150"/>
              <a:gd name="connsiteY32" fmla="*/ 584418 h 784749"/>
              <a:gd name="connsiteX33" fmla="*/ 1606550 w 5772150"/>
              <a:gd name="connsiteY33" fmla="*/ 616168 h 784749"/>
              <a:gd name="connsiteX34" fmla="*/ 1447800 w 5772150"/>
              <a:gd name="connsiteY34" fmla="*/ 552668 h 784749"/>
              <a:gd name="connsiteX35" fmla="*/ 1276350 w 5772150"/>
              <a:gd name="connsiteY35" fmla="*/ 514568 h 784749"/>
              <a:gd name="connsiteX36" fmla="*/ 1143000 w 5772150"/>
              <a:gd name="connsiteY36" fmla="*/ 508218 h 784749"/>
              <a:gd name="connsiteX37" fmla="*/ 1009650 w 5772150"/>
              <a:gd name="connsiteY37" fmla="*/ 508218 h 784749"/>
              <a:gd name="connsiteX38" fmla="*/ 901700 w 5772150"/>
              <a:gd name="connsiteY38" fmla="*/ 444718 h 784749"/>
              <a:gd name="connsiteX39" fmla="*/ 844550 w 5772150"/>
              <a:gd name="connsiteY39" fmla="*/ 393918 h 784749"/>
              <a:gd name="connsiteX40" fmla="*/ 666750 w 5772150"/>
              <a:gd name="connsiteY40" fmla="*/ 349468 h 784749"/>
              <a:gd name="connsiteX41" fmla="*/ 527050 w 5772150"/>
              <a:gd name="connsiteY41" fmla="*/ 330418 h 784749"/>
              <a:gd name="connsiteX42" fmla="*/ 355600 w 5772150"/>
              <a:gd name="connsiteY42" fmla="*/ 381218 h 784749"/>
              <a:gd name="connsiteX43" fmla="*/ 215900 w 5772150"/>
              <a:gd name="connsiteY43" fmla="*/ 381218 h 784749"/>
              <a:gd name="connsiteX44" fmla="*/ 0 w 5772150"/>
              <a:gd name="connsiteY44" fmla="*/ 362168 h 784749"/>
              <a:gd name="connsiteX0" fmla="*/ 5556250 w 5556250"/>
              <a:gd name="connsiteY0" fmla="*/ 362168 h 784749"/>
              <a:gd name="connsiteX1" fmla="*/ 5480050 w 5556250"/>
              <a:gd name="connsiteY1" fmla="*/ 387568 h 784749"/>
              <a:gd name="connsiteX2" fmla="*/ 5365750 w 5556250"/>
              <a:gd name="connsiteY2" fmla="*/ 362168 h 784749"/>
              <a:gd name="connsiteX3" fmla="*/ 4914900 w 5556250"/>
              <a:gd name="connsiteY3" fmla="*/ 44668 h 784749"/>
              <a:gd name="connsiteX4" fmla="*/ 4813300 w 5556250"/>
              <a:gd name="connsiteY4" fmla="*/ 19268 h 784749"/>
              <a:gd name="connsiteX5" fmla="*/ 4635500 w 5556250"/>
              <a:gd name="connsiteY5" fmla="*/ 218 h 784749"/>
              <a:gd name="connsiteX6" fmla="*/ 4552950 w 5556250"/>
              <a:gd name="connsiteY6" fmla="*/ 31968 h 784749"/>
              <a:gd name="connsiteX7" fmla="*/ 4464050 w 5556250"/>
              <a:gd name="connsiteY7" fmla="*/ 44668 h 784749"/>
              <a:gd name="connsiteX8" fmla="*/ 4356100 w 5556250"/>
              <a:gd name="connsiteY8" fmla="*/ 31968 h 784749"/>
              <a:gd name="connsiteX9" fmla="*/ 4229100 w 5556250"/>
              <a:gd name="connsiteY9" fmla="*/ 51018 h 784749"/>
              <a:gd name="connsiteX10" fmla="*/ 4121150 w 5556250"/>
              <a:gd name="connsiteY10" fmla="*/ 76418 h 784749"/>
              <a:gd name="connsiteX11" fmla="*/ 3956050 w 5556250"/>
              <a:gd name="connsiteY11" fmla="*/ 57368 h 784749"/>
              <a:gd name="connsiteX12" fmla="*/ 3879850 w 5556250"/>
              <a:gd name="connsiteY12" fmla="*/ 95468 h 784749"/>
              <a:gd name="connsiteX13" fmla="*/ 3816350 w 5556250"/>
              <a:gd name="connsiteY13" fmla="*/ 190718 h 784749"/>
              <a:gd name="connsiteX14" fmla="*/ 3797300 w 5556250"/>
              <a:gd name="connsiteY14" fmla="*/ 235168 h 784749"/>
              <a:gd name="connsiteX15" fmla="*/ 3683000 w 5556250"/>
              <a:gd name="connsiteY15" fmla="*/ 317718 h 784749"/>
              <a:gd name="connsiteX16" fmla="*/ 3492500 w 5556250"/>
              <a:gd name="connsiteY16" fmla="*/ 349468 h 784749"/>
              <a:gd name="connsiteX17" fmla="*/ 3384550 w 5556250"/>
              <a:gd name="connsiteY17" fmla="*/ 368518 h 784749"/>
              <a:gd name="connsiteX18" fmla="*/ 3302000 w 5556250"/>
              <a:gd name="connsiteY18" fmla="*/ 432018 h 784749"/>
              <a:gd name="connsiteX19" fmla="*/ 3232150 w 5556250"/>
              <a:gd name="connsiteY19" fmla="*/ 495518 h 784749"/>
              <a:gd name="connsiteX20" fmla="*/ 3143250 w 5556250"/>
              <a:gd name="connsiteY20" fmla="*/ 533618 h 784749"/>
              <a:gd name="connsiteX21" fmla="*/ 3016250 w 5556250"/>
              <a:gd name="connsiteY21" fmla="*/ 546318 h 784749"/>
              <a:gd name="connsiteX22" fmla="*/ 2800350 w 5556250"/>
              <a:gd name="connsiteY22" fmla="*/ 609818 h 784749"/>
              <a:gd name="connsiteX23" fmla="*/ 2635250 w 5556250"/>
              <a:gd name="connsiteY23" fmla="*/ 692368 h 784749"/>
              <a:gd name="connsiteX24" fmla="*/ 2527300 w 5556250"/>
              <a:gd name="connsiteY24" fmla="*/ 762218 h 784749"/>
              <a:gd name="connsiteX25" fmla="*/ 2451100 w 5556250"/>
              <a:gd name="connsiteY25" fmla="*/ 774918 h 784749"/>
              <a:gd name="connsiteX26" fmla="*/ 2387600 w 5556250"/>
              <a:gd name="connsiteY26" fmla="*/ 781268 h 784749"/>
              <a:gd name="connsiteX27" fmla="*/ 2260600 w 5556250"/>
              <a:gd name="connsiteY27" fmla="*/ 717768 h 784749"/>
              <a:gd name="connsiteX28" fmla="*/ 2184400 w 5556250"/>
              <a:gd name="connsiteY28" fmla="*/ 597118 h 784749"/>
              <a:gd name="connsiteX29" fmla="*/ 2114550 w 5556250"/>
              <a:gd name="connsiteY29" fmla="*/ 565368 h 784749"/>
              <a:gd name="connsiteX30" fmla="*/ 1949450 w 5556250"/>
              <a:gd name="connsiteY30" fmla="*/ 546318 h 784749"/>
              <a:gd name="connsiteX31" fmla="*/ 1733550 w 5556250"/>
              <a:gd name="connsiteY31" fmla="*/ 539968 h 784749"/>
              <a:gd name="connsiteX32" fmla="*/ 1549400 w 5556250"/>
              <a:gd name="connsiteY32" fmla="*/ 584418 h 784749"/>
              <a:gd name="connsiteX33" fmla="*/ 1390650 w 5556250"/>
              <a:gd name="connsiteY33" fmla="*/ 616168 h 784749"/>
              <a:gd name="connsiteX34" fmla="*/ 1231900 w 5556250"/>
              <a:gd name="connsiteY34" fmla="*/ 552668 h 784749"/>
              <a:gd name="connsiteX35" fmla="*/ 1060450 w 5556250"/>
              <a:gd name="connsiteY35" fmla="*/ 514568 h 784749"/>
              <a:gd name="connsiteX36" fmla="*/ 927100 w 5556250"/>
              <a:gd name="connsiteY36" fmla="*/ 508218 h 784749"/>
              <a:gd name="connsiteX37" fmla="*/ 793750 w 5556250"/>
              <a:gd name="connsiteY37" fmla="*/ 508218 h 784749"/>
              <a:gd name="connsiteX38" fmla="*/ 685800 w 5556250"/>
              <a:gd name="connsiteY38" fmla="*/ 444718 h 784749"/>
              <a:gd name="connsiteX39" fmla="*/ 628650 w 5556250"/>
              <a:gd name="connsiteY39" fmla="*/ 393918 h 784749"/>
              <a:gd name="connsiteX40" fmla="*/ 450850 w 5556250"/>
              <a:gd name="connsiteY40" fmla="*/ 349468 h 784749"/>
              <a:gd name="connsiteX41" fmla="*/ 311150 w 5556250"/>
              <a:gd name="connsiteY41" fmla="*/ 330418 h 784749"/>
              <a:gd name="connsiteX42" fmla="*/ 139700 w 5556250"/>
              <a:gd name="connsiteY42" fmla="*/ 381218 h 784749"/>
              <a:gd name="connsiteX43" fmla="*/ 0 w 5556250"/>
              <a:gd name="connsiteY43" fmla="*/ 381218 h 784749"/>
              <a:gd name="connsiteX0" fmla="*/ 5416550 w 5416550"/>
              <a:gd name="connsiteY0" fmla="*/ 362168 h 784749"/>
              <a:gd name="connsiteX1" fmla="*/ 5340350 w 5416550"/>
              <a:gd name="connsiteY1" fmla="*/ 387568 h 784749"/>
              <a:gd name="connsiteX2" fmla="*/ 5226050 w 5416550"/>
              <a:gd name="connsiteY2" fmla="*/ 362168 h 784749"/>
              <a:gd name="connsiteX3" fmla="*/ 4775200 w 5416550"/>
              <a:gd name="connsiteY3" fmla="*/ 44668 h 784749"/>
              <a:gd name="connsiteX4" fmla="*/ 4673600 w 5416550"/>
              <a:gd name="connsiteY4" fmla="*/ 19268 h 784749"/>
              <a:gd name="connsiteX5" fmla="*/ 4495800 w 5416550"/>
              <a:gd name="connsiteY5" fmla="*/ 218 h 784749"/>
              <a:gd name="connsiteX6" fmla="*/ 4413250 w 5416550"/>
              <a:gd name="connsiteY6" fmla="*/ 31968 h 784749"/>
              <a:gd name="connsiteX7" fmla="*/ 4324350 w 5416550"/>
              <a:gd name="connsiteY7" fmla="*/ 44668 h 784749"/>
              <a:gd name="connsiteX8" fmla="*/ 4216400 w 5416550"/>
              <a:gd name="connsiteY8" fmla="*/ 31968 h 784749"/>
              <a:gd name="connsiteX9" fmla="*/ 4089400 w 5416550"/>
              <a:gd name="connsiteY9" fmla="*/ 51018 h 784749"/>
              <a:gd name="connsiteX10" fmla="*/ 3981450 w 5416550"/>
              <a:gd name="connsiteY10" fmla="*/ 76418 h 784749"/>
              <a:gd name="connsiteX11" fmla="*/ 3816350 w 5416550"/>
              <a:gd name="connsiteY11" fmla="*/ 57368 h 784749"/>
              <a:gd name="connsiteX12" fmla="*/ 3740150 w 5416550"/>
              <a:gd name="connsiteY12" fmla="*/ 95468 h 784749"/>
              <a:gd name="connsiteX13" fmla="*/ 3676650 w 5416550"/>
              <a:gd name="connsiteY13" fmla="*/ 190718 h 784749"/>
              <a:gd name="connsiteX14" fmla="*/ 3657600 w 5416550"/>
              <a:gd name="connsiteY14" fmla="*/ 235168 h 784749"/>
              <a:gd name="connsiteX15" fmla="*/ 3543300 w 5416550"/>
              <a:gd name="connsiteY15" fmla="*/ 317718 h 784749"/>
              <a:gd name="connsiteX16" fmla="*/ 3352800 w 5416550"/>
              <a:gd name="connsiteY16" fmla="*/ 349468 h 784749"/>
              <a:gd name="connsiteX17" fmla="*/ 3244850 w 5416550"/>
              <a:gd name="connsiteY17" fmla="*/ 368518 h 784749"/>
              <a:gd name="connsiteX18" fmla="*/ 3162300 w 5416550"/>
              <a:gd name="connsiteY18" fmla="*/ 432018 h 784749"/>
              <a:gd name="connsiteX19" fmla="*/ 3092450 w 5416550"/>
              <a:gd name="connsiteY19" fmla="*/ 495518 h 784749"/>
              <a:gd name="connsiteX20" fmla="*/ 3003550 w 5416550"/>
              <a:gd name="connsiteY20" fmla="*/ 533618 h 784749"/>
              <a:gd name="connsiteX21" fmla="*/ 2876550 w 5416550"/>
              <a:gd name="connsiteY21" fmla="*/ 546318 h 784749"/>
              <a:gd name="connsiteX22" fmla="*/ 2660650 w 5416550"/>
              <a:gd name="connsiteY22" fmla="*/ 609818 h 784749"/>
              <a:gd name="connsiteX23" fmla="*/ 2495550 w 5416550"/>
              <a:gd name="connsiteY23" fmla="*/ 692368 h 784749"/>
              <a:gd name="connsiteX24" fmla="*/ 2387600 w 5416550"/>
              <a:gd name="connsiteY24" fmla="*/ 762218 h 784749"/>
              <a:gd name="connsiteX25" fmla="*/ 2311400 w 5416550"/>
              <a:gd name="connsiteY25" fmla="*/ 774918 h 784749"/>
              <a:gd name="connsiteX26" fmla="*/ 2247900 w 5416550"/>
              <a:gd name="connsiteY26" fmla="*/ 781268 h 784749"/>
              <a:gd name="connsiteX27" fmla="*/ 2120900 w 5416550"/>
              <a:gd name="connsiteY27" fmla="*/ 717768 h 784749"/>
              <a:gd name="connsiteX28" fmla="*/ 2044700 w 5416550"/>
              <a:gd name="connsiteY28" fmla="*/ 597118 h 784749"/>
              <a:gd name="connsiteX29" fmla="*/ 1974850 w 5416550"/>
              <a:gd name="connsiteY29" fmla="*/ 565368 h 784749"/>
              <a:gd name="connsiteX30" fmla="*/ 1809750 w 5416550"/>
              <a:gd name="connsiteY30" fmla="*/ 546318 h 784749"/>
              <a:gd name="connsiteX31" fmla="*/ 1593850 w 5416550"/>
              <a:gd name="connsiteY31" fmla="*/ 539968 h 784749"/>
              <a:gd name="connsiteX32" fmla="*/ 1409700 w 5416550"/>
              <a:gd name="connsiteY32" fmla="*/ 584418 h 784749"/>
              <a:gd name="connsiteX33" fmla="*/ 1250950 w 5416550"/>
              <a:gd name="connsiteY33" fmla="*/ 616168 h 784749"/>
              <a:gd name="connsiteX34" fmla="*/ 1092200 w 5416550"/>
              <a:gd name="connsiteY34" fmla="*/ 552668 h 784749"/>
              <a:gd name="connsiteX35" fmla="*/ 920750 w 5416550"/>
              <a:gd name="connsiteY35" fmla="*/ 514568 h 784749"/>
              <a:gd name="connsiteX36" fmla="*/ 787400 w 5416550"/>
              <a:gd name="connsiteY36" fmla="*/ 508218 h 784749"/>
              <a:gd name="connsiteX37" fmla="*/ 654050 w 5416550"/>
              <a:gd name="connsiteY37" fmla="*/ 508218 h 784749"/>
              <a:gd name="connsiteX38" fmla="*/ 546100 w 5416550"/>
              <a:gd name="connsiteY38" fmla="*/ 444718 h 784749"/>
              <a:gd name="connsiteX39" fmla="*/ 488950 w 5416550"/>
              <a:gd name="connsiteY39" fmla="*/ 393918 h 784749"/>
              <a:gd name="connsiteX40" fmla="*/ 311150 w 5416550"/>
              <a:gd name="connsiteY40" fmla="*/ 349468 h 784749"/>
              <a:gd name="connsiteX41" fmla="*/ 171450 w 5416550"/>
              <a:gd name="connsiteY41" fmla="*/ 330418 h 784749"/>
              <a:gd name="connsiteX42" fmla="*/ 0 w 5416550"/>
              <a:gd name="connsiteY42" fmla="*/ 381218 h 784749"/>
              <a:gd name="connsiteX0" fmla="*/ 5245100 w 5245100"/>
              <a:gd name="connsiteY0" fmla="*/ 362168 h 784749"/>
              <a:gd name="connsiteX1" fmla="*/ 5168900 w 5245100"/>
              <a:gd name="connsiteY1" fmla="*/ 387568 h 784749"/>
              <a:gd name="connsiteX2" fmla="*/ 5054600 w 5245100"/>
              <a:gd name="connsiteY2" fmla="*/ 362168 h 784749"/>
              <a:gd name="connsiteX3" fmla="*/ 4603750 w 5245100"/>
              <a:gd name="connsiteY3" fmla="*/ 44668 h 784749"/>
              <a:gd name="connsiteX4" fmla="*/ 4502150 w 5245100"/>
              <a:gd name="connsiteY4" fmla="*/ 19268 h 784749"/>
              <a:gd name="connsiteX5" fmla="*/ 4324350 w 5245100"/>
              <a:gd name="connsiteY5" fmla="*/ 218 h 784749"/>
              <a:gd name="connsiteX6" fmla="*/ 4241800 w 5245100"/>
              <a:gd name="connsiteY6" fmla="*/ 31968 h 784749"/>
              <a:gd name="connsiteX7" fmla="*/ 4152900 w 5245100"/>
              <a:gd name="connsiteY7" fmla="*/ 44668 h 784749"/>
              <a:gd name="connsiteX8" fmla="*/ 4044950 w 5245100"/>
              <a:gd name="connsiteY8" fmla="*/ 31968 h 784749"/>
              <a:gd name="connsiteX9" fmla="*/ 3917950 w 5245100"/>
              <a:gd name="connsiteY9" fmla="*/ 51018 h 784749"/>
              <a:gd name="connsiteX10" fmla="*/ 3810000 w 5245100"/>
              <a:gd name="connsiteY10" fmla="*/ 76418 h 784749"/>
              <a:gd name="connsiteX11" fmla="*/ 3644900 w 5245100"/>
              <a:gd name="connsiteY11" fmla="*/ 57368 h 784749"/>
              <a:gd name="connsiteX12" fmla="*/ 3568700 w 5245100"/>
              <a:gd name="connsiteY12" fmla="*/ 95468 h 784749"/>
              <a:gd name="connsiteX13" fmla="*/ 3505200 w 5245100"/>
              <a:gd name="connsiteY13" fmla="*/ 190718 h 784749"/>
              <a:gd name="connsiteX14" fmla="*/ 3486150 w 5245100"/>
              <a:gd name="connsiteY14" fmla="*/ 235168 h 784749"/>
              <a:gd name="connsiteX15" fmla="*/ 3371850 w 5245100"/>
              <a:gd name="connsiteY15" fmla="*/ 317718 h 784749"/>
              <a:gd name="connsiteX16" fmla="*/ 3181350 w 5245100"/>
              <a:gd name="connsiteY16" fmla="*/ 349468 h 784749"/>
              <a:gd name="connsiteX17" fmla="*/ 3073400 w 5245100"/>
              <a:gd name="connsiteY17" fmla="*/ 368518 h 784749"/>
              <a:gd name="connsiteX18" fmla="*/ 2990850 w 5245100"/>
              <a:gd name="connsiteY18" fmla="*/ 432018 h 784749"/>
              <a:gd name="connsiteX19" fmla="*/ 2921000 w 5245100"/>
              <a:gd name="connsiteY19" fmla="*/ 495518 h 784749"/>
              <a:gd name="connsiteX20" fmla="*/ 2832100 w 5245100"/>
              <a:gd name="connsiteY20" fmla="*/ 533618 h 784749"/>
              <a:gd name="connsiteX21" fmla="*/ 2705100 w 5245100"/>
              <a:gd name="connsiteY21" fmla="*/ 546318 h 784749"/>
              <a:gd name="connsiteX22" fmla="*/ 2489200 w 5245100"/>
              <a:gd name="connsiteY22" fmla="*/ 609818 h 784749"/>
              <a:gd name="connsiteX23" fmla="*/ 2324100 w 5245100"/>
              <a:gd name="connsiteY23" fmla="*/ 692368 h 784749"/>
              <a:gd name="connsiteX24" fmla="*/ 2216150 w 5245100"/>
              <a:gd name="connsiteY24" fmla="*/ 762218 h 784749"/>
              <a:gd name="connsiteX25" fmla="*/ 2139950 w 5245100"/>
              <a:gd name="connsiteY25" fmla="*/ 774918 h 784749"/>
              <a:gd name="connsiteX26" fmla="*/ 2076450 w 5245100"/>
              <a:gd name="connsiteY26" fmla="*/ 781268 h 784749"/>
              <a:gd name="connsiteX27" fmla="*/ 1949450 w 5245100"/>
              <a:gd name="connsiteY27" fmla="*/ 717768 h 784749"/>
              <a:gd name="connsiteX28" fmla="*/ 1873250 w 5245100"/>
              <a:gd name="connsiteY28" fmla="*/ 597118 h 784749"/>
              <a:gd name="connsiteX29" fmla="*/ 1803400 w 5245100"/>
              <a:gd name="connsiteY29" fmla="*/ 565368 h 784749"/>
              <a:gd name="connsiteX30" fmla="*/ 1638300 w 5245100"/>
              <a:gd name="connsiteY30" fmla="*/ 546318 h 784749"/>
              <a:gd name="connsiteX31" fmla="*/ 1422400 w 5245100"/>
              <a:gd name="connsiteY31" fmla="*/ 539968 h 784749"/>
              <a:gd name="connsiteX32" fmla="*/ 1238250 w 5245100"/>
              <a:gd name="connsiteY32" fmla="*/ 584418 h 784749"/>
              <a:gd name="connsiteX33" fmla="*/ 1079500 w 5245100"/>
              <a:gd name="connsiteY33" fmla="*/ 616168 h 784749"/>
              <a:gd name="connsiteX34" fmla="*/ 920750 w 5245100"/>
              <a:gd name="connsiteY34" fmla="*/ 552668 h 784749"/>
              <a:gd name="connsiteX35" fmla="*/ 749300 w 5245100"/>
              <a:gd name="connsiteY35" fmla="*/ 514568 h 784749"/>
              <a:gd name="connsiteX36" fmla="*/ 615950 w 5245100"/>
              <a:gd name="connsiteY36" fmla="*/ 508218 h 784749"/>
              <a:gd name="connsiteX37" fmla="*/ 482600 w 5245100"/>
              <a:gd name="connsiteY37" fmla="*/ 508218 h 784749"/>
              <a:gd name="connsiteX38" fmla="*/ 374650 w 5245100"/>
              <a:gd name="connsiteY38" fmla="*/ 444718 h 784749"/>
              <a:gd name="connsiteX39" fmla="*/ 317500 w 5245100"/>
              <a:gd name="connsiteY39" fmla="*/ 393918 h 784749"/>
              <a:gd name="connsiteX40" fmla="*/ 139700 w 5245100"/>
              <a:gd name="connsiteY40" fmla="*/ 349468 h 784749"/>
              <a:gd name="connsiteX41" fmla="*/ 0 w 5245100"/>
              <a:gd name="connsiteY41" fmla="*/ 330418 h 784749"/>
              <a:gd name="connsiteX0" fmla="*/ 5105400 w 5105400"/>
              <a:gd name="connsiteY0" fmla="*/ 362168 h 784749"/>
              <a:gd name="connsiteX1" fmla="*/ 5029200 w 5105400"/>
              <a:gd name="connsiteY1" fmla="*/ 387568 h 784749"/>
              <a:gd name="connsiteX2" fmla="*/ 4914900 w 5105400"/>
              <a:gd name="connsiteY2" fmla="*/ 362168 h 784749"/>
              <a:gd name="connsiteX3" fmla="*/ 4464050 w 5105400"/>
              <a:gd name="connsiteY3" fmla="*/ 44668 h 784749"/>
              <a:gd name="connsiteX4" fmla="*/ 4362450 w 5105400"/>
              <a:gd name="connsiteY4" fmla="*/ 19268 h 784749"/>
              <a:gd name="connsiteX5" fmla="*/ 4184650 w 5105400"/>
              <a:gd name="connsiteY5" fmla="*/ 218 h 784749"/>
              <a:gd name="connsiteX6" fmla="*/ 4102100 w 5105400"/>
              <a:gd name="connsiteY6" fmla="*/ 31968 h 784749"/>
              <a:gd name="connsiteX7" fmla="*/ 4013200 w 5105400"/>
              <a:gd name="connsiteY7" fmla="*/ 44668 h 784749"/>
              <a:gd name="connsiteX8" fmla="*/ 3905250 w 5105400"/>
              <a:gd name="connsiteY8" fmla="*/ 31968 h 784749"/>
              <a:gd name="connsiteX9" fmla="*/ 3778250 w 5105400"/>
              <a:gd name="connsiteY9" fmla="*/ 51018 h 784749"/>
              <a:gd name="connsiteX10" fmla="*/ 3670300 w 5105400"/>
              <a:gd name="connsiteY10" fmla="*/ 76418 h 784749"/>
              <a:gd name="connsiteX11" fmla="*/ 3505200 w 5105400"/>
              <a:gd name="connsiteY11" fmla="*/ 57368 h 784749"/>
              <a:gd name="connsiteX12" fmla="*/ 3429000 w 5105400"/>
              <a:gd name="connsiteY12" fmla="*/ 95468 h 784749"/>
              <a:gd name="connsiteX13" fmla="*/ 3365500 w 5105400"/>
              <a:gd name="connsiteY13" fmla="*/ 190718 h 784749"/>
              <a:gd name="connsiteX14" fmla="*/ 3346450 w 5105400"/>
              <a:gd name="connsiteY14" fmla="*/ 235168 h 784749"/>
              <a:gd name="connsiteX15" fmla="*/ 3232150 w 5105400"/>
              <a:gd name="connsiteY15" fmla="*/ 317718 h 784749"/>
              <a:gd name="connsiteX16" fmla="*/ 3041650 w 5105400"/>
              <a:gd name="connsiteY16" fmla="*/ 349468 h 784749"/>
              <a:gd name="connsiteX17" fmla="*/ 2933700 w 5105400"/>
              <a:gd name="connsiteY17" fmla="*/ 368518 h 784749"/>
              <a:gd name="connsiteX18" fmla="*/ 2851150 w 5105400"/>
              <a:gd name="connsiteY18" fmla="*/ 432018 h 784749"/>
              <a:gd name="connsiteX19" fmla="*/ 2781300 w 5105400"/>
              <a:gd name="connsiteY19" fmla="*/ 495518 h 784749"/>
              <a:gd name="connsiteX20" fmla="*/ 2692400 w 5105400"/>
              <a:gd name="connsiteY20" fmla="*/ 533618 h 784749"/>
              <a:gd name="connsiteX21" fmla="*/ 2565400 w 5105400"/>
              <a:gd name="connsiteY21" fmla="*/ 546318 h 784749"/>
              <a:gd name="connsiteX22" fmla="*/ 2349500 w 5105400"/>
              <a:gd name="connsiteY22" fmla="*/ 609818 h 784749"/>
              <a:gd name="connsiteX23" fmla="*/ 2184400 w 5105400"/>
              <a:gd name="connsiteY23" fmla="*/ 692368 h 784749"/>
              <a:gd name="connsiteX24" fmla="*/ 2076450 w 5105400"/>
              <a:gd name="connsiteY24" fmla="*/ 762218 h 784749"/>
              <a:gd name="connsiteX25" fmla="*/ 2000250 w 5105400"/>
              <a:gd name="connsiteY25" fmla="*/ 774918 h 784749"/>
              <a:gd name="connsiteX26" fmla="*/ 1936750 w 5105400"/>
              <a:gd name="connsiteY26" fmla="*/ 781268 h 784749"/>
              <a:gd name="connsiteX27" fmla="*/ 1809750 w 5105400"/>
              <a:gd name="connsiteY27" fmla="*/ 717768 h 784749"/>
              <a:gd name="connsiteX28" fmla="*/ 1733550 w 5105400"/>
              <a:gd name="connsiteY28" fmla="*/ 597118 h 784749"/>
              <a:gd name="connsiteX29" fmla="*/ 1663700 w 5105400"/>
              <a:gd name="connsiteY29" fmla="*/ 565368 h 784749"/>
              <a:gd name="connsiteX30" fmla="*/ 1498600 w 5105400"/>
              <a:gd name="connsiteY30" fmla="*/ 546318 h 784749"/>
              <a:gd name="connsiteX31" fmla="*/ 1282700 w 5105400"/>
              <a:gd name="connsiteY31" fmla="*/ 539968 h 784749"/>
              <a:gd name="connsiteX32" fmla="*/ 1098550 w 5105400"/>
              <a:gd name="connsiteY32" fmla="*/ 584418 h 784749"/>
              <a:gd name="connsiteX33" fmla="*/ 939800 w 5105400"/>
              <a:gd name="connsiteY33" fmla="*/ 616168 h 784749"/>
              <a:gd name="connsiteX34" fmla="*/ 781050 w 5105400"/>
              <a:gd name="connsiteY34" fmla="*/ 552668 h 784749"/>
              <a:gd name="connsiteX35" fmla="*/ 609600 w 5105400"/>
              <a:gd name="connsiteY35" fmla="*/ 514568 h 784749"/>
              <a:gd name="connsiteX36" fmla="*/ 476250 w 5105400"/>
              <a:gd name="connsiteY36" fmla="*/ 508218 h 784749"/>
              <a:gd name="connsiteX37" fmla="*/ 342900 w 5105400"/>
              <a:gd name="connsiteY37" fmla="*/ 508218 h 784749"/>
              <a:gd name="connsiteX38" fmla="*/ 234950 w 5105400"/>
              <a:gd name="connsiteY38" fmla="*/ 444718 h 784749"/>
              <a:gd name="connsiteX39" fmla="*/ 177800 w 5105400"/>
              <a:gd name="connsiteY39" fmla="*/ 393918 h 784749"/>
              <a:gd name="connsiteX40" fmla="*/ 0 w 5105400"/>
              <a:gd name="connsiteY40" fmla="*/ 349468 h 784749"/>
              <a:gd name="connsiteX0" fmla="*/ 4927600 w 4927600"/>
              <a:gd name="connsiteY0" fmla="*/ 362168 h 784749"/>
              <a:gd name="connsiteX1" fmla="*/ 4851400 w 4927600"/>
              <a:gd name="connsiteY1" fmla="*/ 387568 h 784749"/>
              <a:gd name="connsiteX2" fmla="*/ 4737100 w 4927600"/>
              <a:gd name="connsiteY2" fmla="*/ 362168 h 784749"/>
              <a:gd name="connsiteX3" fmla="*/ 4286250 w 4927600"/>
              <a:gd name="connsiteY3" fmla="*/ 44668 h 784749"/>
              <a:gd name="connsiteX4" fmla="*/ 4184650 w 4927600"/>
              <a:gd name="connsiteY4" fmla="*/ 19268 h 784749"/>
              <a:gd name="connsiteX5" fmla="*/ 4006850 w 4927600"/>
              <a:gd name="connsiteY5" fmla="*/ 218 h 784749"/>
              <a:gd name="connsiteX6" fmla="*/ 3924300 w 4927600"/>
              <a:gd name="connsiteY6" fmla="*/ 31968 h 784749"/>
              <a:gd name="connsiteX7" fmla="*/ 3835400 w 4927600"/>
              <a:gd name="connsiteY7" fmla="*/ 44668 h 784749"/>
              <a:gd name="connsiteX8" fmla="*/ 3727450 w 4927600"/>
              <a:gd name="connsiteY8" fmla="*/ 31968 h 784749"/>
              <a:gd name="connsiteX9" fmla="*/ 3600450 w 4927600"/>
              <a:gd name="connsiteY9" fmla="*/ 51018 h 784749"/>
              <a:gd name="connsiteX10" fmla="*/ 3492500 w 4927600"/>
              <a:gd name="connsiteY10" fmla="*/ 76418 h 784749"/>
              <a:gd name="connsiteX11" fmla="*/ 3327400 w 4927600"/>
              <a:gd name="connsiteY11" fmla="*/ 57368 h 784749"/>
              <a:gd name="connsiteX12" fmla="*/ 3251200 w 4927600"/>
              <a:gd name="connsiteY12" fmla="*/ 95468 h 784749"/>
              <a:gd name="connsiteX13" fmla="*/ 3187700 w 4927600"/>
              <a:gd name="connsiteY13" fmla="*/ 190718 h 784749"/>
              <a:gd name="connsiteX14" fmla="*/ 3168650 w 4927600"/>
              <a:gd name="connsiteY14" fmla="*/ 235168 h 784749"/>
              <a:gd name="connsiteX15" fmla="*/ 3054350 w 4927600"/>
              <a:gd name="connsiteY15" fmla="*/ 317718 h 784749"/>
              <a:gd name="connsiteX16" fmla="*/ 2863850 w 4927600"/>
              <a:gd name="connsiteY16" fmla="*/ 349468 h 784749"/>
              <a:gd name="connsiteX17" fmla="*/ 2755900 w 4927600"/>
              <a:gd name="connsiteY17" fmla="*/ 368518 h 784749"/>
              <a:gd name="connsiteX18" fmla="*/ 2673350 w 4927600"/>
              <a:gd name="connsiteY18" fmla="*/ 432018 h 784749"/>
              <a:gd name="connsiteX19" fmla="*/ 2603500 w 4927600"/>
              <a:gd name="connsiteY19" fmla="*/ 495518 h 784749"/>
              <a:gd name="connsiteX20" fmla="*/ 2514600 w 4927600"/>
              <a:gd name="connsiteY20" fmla="*/ 533618 h 784749"/>
              <a:gd name="connsiteX21" fmla="*/ 2387600 w 4927600"/>
              <a:gd name="connsiteY21" fmla="*/ 546318 h 784749"/>
              <a:gd name="connsiteX22" fmla="*/ 2171700 w 4927600"/>
              <a:gd name="connsiteY22" fmla="*/ 609818 h 784749"/>
              <a:gd name="connsiteX23" fmla="*/ 2006600 w 4927600"/>
              <a:gd name="connsiteY23" fmla="*/ 692368 h 784749"/>
              <a:gd name="connsiteX24" fmla="*/ 1898650 w 4927600"/>
              <a:gd name="connsiteY24" fmla="*/ 762218 h 784749"/>
              <a:gd name="connsiteX25" fmla="*/ 1822450 w 4927600"/>
              <a:gd name="connsiteY25" fmla="*/ 774918 h 784749"/>
              <a:gd name="connsiteX26" fmla="*/ 1758950 w 4927600"/>
              <a:gd name="connsiteY26" fmla="*/ 781268 h 784749"/>
              <a:gd name="connsiteX27" fmla="*/ 1631950 w 4927600"/>
              <a:gd name="connsiteY27" fmla="*/ 717768 h 784749"/>
              <a:gd name="connsiteX28" fmla="*/ 1555750 w 4927600"/>
              <a:gd name="connsiteY28" fmla="*/ 597118 h 784749"/>
              <a:gd name="connsiteX29" fmla="*/ 1485900 w 4927600"/>
              <a:gd name="connsiteY29" fmla="*/ 565368 h 784749"/>
              <a:gd name="connsiteX30" fmla="*/ 1320800 w 4927600"/>
              <a:gd name="connsiteY30" fmla="*/ 546318 h 784749"/>
              <a:gd name="connsiteX31" fmla="*/ 1104900 w 4927600"/>
              <a:gd name="connsiteY31" fmla="*/ 539968 h 784749"/>
              <a:gd name="connsiteX32" fmla="*/ 920750 w 4927600"/>
              <a:gd name="connsiteY32" fmla="*/ 584418 h 784749"/>
              <a:gd name="connsiteX33" fmla="*/ 762000 w 4927600"/>
              <a:gd name="connsiteY33" fmla="*/ 616168 h 784749"/>
              <a:gd name="connsiteX34" fmla="*/ 603250 w 4927600"/>
              <a:gd name="connsiteY34" fmla="*/ 552668 h 784749"/>
              <a:gd name="connsiteX35" fmla="*/ 431800 w 4927600"/>
              <a:gd name="connsiteY35" fmla="*/ 514568 h 784749"/>
              <a:gd name="connsiteX36" fmla="*/ 298450 w 4927600"/>
              <a:gd name="connsiteY36" fmla="*/ 508218 h 784749"/>
              <a:gd name="connsiteX37" fmla="*/ 165100 w 4927600"/>
              <a:gd name="connsiteY37" fmla="*/ 508218 h 784749"/>
              <a:gd name="connsiteX38" fmla="*/ 57150 w 4927600"/>
              <a:gd name="connsiteY38" fmla="*/ 444718 h 784749"/>
              <a:gd name="connsiteX39" fmla="*/ 0 w 4927600"/>
              <a:gd name="connsiteY39" fmla="*/ 393918 h 784749"/>
              <a:gd name="connsiteX0" fmla="*/ 4870450 w 4870450"/>
              <a:gd name="connsiteY0" fmla="*/ 362168 h 784749"/>
              <a:gd name="connsiteX1" fmla="*/ 4794250 w 4870450"/>
              <a:gd name="connsiteY1" fmla="*/ 387568 h 784749"/>
              <a:gd name="connsiteX2" fmla="*/ 4679950 w 4870450"/>
              <a:gd name="connsiteY2" fmla="*/ 362168 h 784749"/>
              <a:gd name="connsiteX3" fmla="*/ 4229100 w 4870450"/>
              <a:gd name="connsiteY3" fmla="*/ 44668 h 784749"/>
              <a:gd name="connsiteX4" fmla="*/ 4127500 w 4870450"/>
              <a:gd name="connsiteY4" fmla="*/ 19268 h 784749"/>
              <a:gd name="connsiteX5" fmla="*/ 3949700 w 4870450"/>
              <a:gd name="connsiteY5" fmla="*/ 218 h 784749"/>
              <a:gd name="connsiteX6" fmla="*/ 3867150 w 4870450"/>
              <a:gd name="connsiteY6" fmla="*/ 31968 h 784749"/>
              <a:gd name="connsiteX7" fmla="*/ 3778250 w 4870450"/>
              <a:gd name="connsiteY7" fmla="*/ 44668 h 784749"/>
              <a:gd name="connsiteX8" fmla="*/ 3670300 w 4870450"/>
              <a:gd name="connsiteY8" fmla="*/ 31968 h 784749"/>
              <a:gd name="connsiteX9" fmla="*/ 3543300 w 4870450"/>
              <a:gd name="connsiteY9" fmla="*/ 51018 h 784749"/>
              <a:gd name="connsiteX10" fmla="*/ 3435350 w 4870450"/>
              <a:gd name="connsiteY10" fmla="*/ 76418 h 784749"/>
              <a:gd name="connsiteX11" fmla="*/ 3270250 w 4870450"/>
              <a:gd name="connsiteY11" fmla="*/ 57368 h 784749"/>
              <a:gd name="connsiteX12" fmla="*/ 3194050 w 4870450"/>
              <a:gd name="connsiteY12" fmla="*/ 95468 h 784749"/>
              <a:gd name="connsiteX13" fmla="*/ 3130550 w 4870450"/>
              <a:gd name="connsiteY13" fmla="*/ 190718 h 784749"/>
              <a:gd name="connsiteX14" fmla="*/ 3111500 w 4870450"/>
              <a:gd name="connsiteY14" fmla="*/ 235168 h 784749"/>
              <a:gd name="connsiteX15" fmla="*/ 2997200 w 4870450"/>
              <a:gd name="connsiteY15" fmla="*/ 317718 h 784749"/>
              <a:gd name="connsiteX16" fmla="*/ 2806700 w 4870450"/>
              <a:gd name="connsiteY16" fmla="*/ 349468 h 784749"/>
              <a:gd name="connsiteX17" fmla="*/ 2698750 w 4870450"/>
              <a:gd name="connsiteY17" fmla="*/ 368518 h 784749"/>
              <a:gd name="connsiteX18" fmla="*/ 2616200 w 4870450"/>
              <a:gd name="connsiteY18" fmla="*/ 432018 h 784749"/>
              <a:gd name="connsiteX19" fmla="*/ 2546350 w 4870450"/>
              <a:gd name="connsiteY19" fmla="*/ 495518 h 784749"/>
              <a:gd name="connsiteX20" fmla="*/ 2457450 w 4870450"/>
              <a:gd name="connsiteY20" fmla="*/ 533618 h 784749"/>
              <a:gd name="connsiteX21" fmla="*/ 2330450 w 4870450"/>
              <a:gd name="connsiteY21" fmla="*/ 546318 h 784749"/>
              <a:gd name="connsiteX22" fmla="*/ 2114550 w 4870450"/>
              <a:gd name="connsiteY22" fmla="*/ 609818 h 784749"/>
              <a:gd name="connsiteX23" fmla="*/ 1949450 w 4870450"/>
              <a:gd name="connsiteY23" fmla="*/ 692368 h 784749"/>
              <a:gd name="connsiteX24" fmla="*/ 1841500 w 4870450"/>
              <a:gd name="connsiteY24" fmla="*/ 762218 h 784749"/>
              <a:gd name="connsiteX25" fmla="*/ 1765300 w 4870450"/>
              <a:gd name="connsiteY25" fmla="*/ 774918 h 784749"/>
              <a:gd name="connsiteX26" fmla="*/ 1701800 w 4870450"/>
              <a:gd name="connsiteY26" fmla="*/ 781268 h 784749"/>
              <a:gd name="connsiteX27" fmla="*/ 1574800 w 4870450"/>
              <a:gd name="connsiteY27" fmla="*/ 717768 h 784749"/>
              <a:gd name="connsiteX28" fmla="*/ 1498600 w 4870450"/>
              <a:gd name="connsiteY28" fmla="*/ 597118 h 784749"/>
              <a:gd name="connsiteX29" fmla="*/ 1428750 w 4870450"/>
              <a:gd name="connsiteY29" fmla="*/ 565368 h 784749"/>
              <a:gd name="connsiteX30" fmla="*/ 1263650 w 4870450"/>
              <a:gd name="connsiteY30" fmla="*/ 546318 h 784749"/>
              <a:gd name="connsiteX31" fmla="*/ 1047750 w 4870450"/>
              <a:gd name="connsiteY31" fmla="*/ 539968 h 784749"/>
              <a:gd name="connsiteX32" fmla="*/ 863600 w 4870450"/>
              <a:gd name="connsiteY32" fmla="*/ 584418 h 784749"/>
              <a:gd name="connsiteX33" fmla="*/ 704850 w 4870450"/>
              <a:gd name="connsiteY33" fmla="*/ 616168 h 784749"/>
              <a:gd name="connsiteX34" fmla="*/ 546100 w 4870450"/>
              <a:gd name="connsiteY34" fmla="*/ 552668 h 784749"/>
              <a:gd name="connsiteX35" fmla="*/ 374650 w 4870450"/>
              <a:gd name="connsiteY35" fmla="*/ 514568 h 784749"/>
              <a:gd name="connsiteX36" fmla="*/ 241300 w 4870450"/>
              <a:gd name="connsiteY36" fmla="*/ 508218 h 784749"/>
              <a:gd name="connsiteX37" fmla="*/ 107950 w 4870450"/>
              <a:gd name="connsiteY37" fmla="*/ 508218 h 784749"/>
              <a:gd name="connsiteX38" fmla="*/ 0 w 4870450"/>
              <a:gd name="connsiteY38" fmla="*/ 444718 h 784749"/>
              <a:gd name="connsiteX0" fmla="*/ 4762500 w 4762500"/>
              <a:gd name="connsiteY0" fmla="*/ 362168 h 784749"/>
              <a:gd name="connsiteX1" fmla="*/ 4686300 w 4762500"/>
              <a:gd name="connsiteY1" fmla="*/ 387568 h 784749"/>
              <a:gd name="connsiteX2" fmla="*/ 4572000 w 4762500"/>
              <a:gd name="connsiteY2" fmla="*/ 362168 h 784749"/>
              <a:gd name="connsiteX3" fmla="*/ 4121150 w 4762500"/>
              <a:gd name="connsiteY3" fmla="*/ 44668 h 784749"/>
              <a:gd name="connsiteX4" fmla="*/ 4019550 w 4762500"/>
              <a:gd name="connsiteY4" fmla="*/ 19268 h 784749"/>
              <a:gd name="connsiteX5" fmla="*/ 3841750 w 4762500"/>
              <a:gd name="connsiteY5" fmla="*/ 218 h 784749"/>
              <a:gd name="connsiteX6" fmla="*/ 3759200 w 4762500"/>
              <a:gd name="connsiteY6" fmla="*/ 31968 h 784749"/>
              <a:gd name="connsiteX7" fmla="*/ 3670300 w 4762500"/>
              <a:gd name="connsiteY7" fmla="*/ 44668 h 784749"/>
              <a:gd name="connsiteX8" fmla="*/ 3562350 w 4762500"/>
              <a:gd name="connsiteY8" fmla="*/ 31968 h 784749"/>
              <a:gd name="connsiteX9" fmla="*/ 3435350 w 4762500"/>
              <a:gd name="connsiteY9" fmla="*/ 51018 h 784749"/>
              <a:gd name="connsiteX10" fmla="*/ 3327400 w 4762500"/>
              <a:gd name="connsiteY10" fmla="*/ 76418 h 784749"/>
              <a:gd name="connsiteX11" fmla="*/ 3162300 w 4762500"/>
              <a:gd name="connsiteY11" fmla="*/ 57368 h 784749"/>
              <a:gd name="connsiteX12" fmla="*/ 3086100 w 4762500"/>
              <a:gd name="connsiteY12" fmla="*/ 95468 h 784749"/>
              <a:gd name="connsiteX13" fmla="*/ 3022600 w 4762500"/>
              <a:gd name="connsiteY13" fmla="*/ 190718 h 784749"/>
              <a:gd name="connsiteX14" fmla="*/ 3003550 w 4762500"/>
              <a:gd name="connsiteY14" fmla="*/ 235168 h 784749"/>
              <a:gd name="connsiteX15" fmla="*/ 2889250 w 4762500"/>
              <a:gd name="connsiteY15" fmla="*/ 317718 h 784749"/>
              <a:gd name="connsiteX16" fmla="*/ 2698750 w 4762500"/>
              <a:gd name="connsiteY16" fmla="*/ 349468 h 784749"/>
              <a:gd name="connsiteX17" fmla="*/ 2590800 w 4762500"/>
              <a:gd name="connsiteY17" fmla="*/ 368518 h 784749"/>
              <a:gd name="connsiteX18" fmla="*/ 2508250 w 4762500"/>
              <a:gd name="connsiteY18" fmla="*/ 432018 h 784749"/>
              <a:gd name="connsiteX19" fmla="*/ 2438400 w 4762500"/>
              <a:gd name="connsiteY19" fmla="*/ 495518 h 784749"/>
              <a:gd name="connsiteX20" fmla="*/ 2349500 w 4762500"/>
              <a:gd name="connsiteY20" fmla="*/ 533618 h 784749"/>
              <a:gd name="connsiteX21" fmla="*/ 2222500 w 4762500"/>
              <a:gd name="connsiteY21" fmla="*/ 546318 h 784749"/>
              <a:gd name="connsiteX22" fmla="*/ 2006600 w 4762500"/>
              <a:gd name="connsiteY22" fmla="*/ 609818 h 784749"/>
              <a:gd name="connsiteX23" fmla="*/ 1841500 w 4762500"/>
              <a:gd name="connsiteY23" fmla="*/ 692368 h 784749"/>
              <a:gd name="connsiteX24" fmla="*/ 1733550 w 4762500"/>
              <a:gd name="connsiteY24" fmla="*/ 762218 h 784749"/>
              <a:gd name="connsiteX25" fmla="*/ 1657350 w 4762500"/>
              <a:gd name="connsiteY25" fmla="*/ 774918 h 784749"/>
              <a:gd name="connsiteX26" fmla="*/ 1593850 w 4762500"/>
              <a:gd name="connsiteY26" fmla="*/ 781268 h 784749"/>
              <a:gd name="connsiteX27" fmla="*/ 1466850 w 4762500"/>
              <a:gd name="connsiteY27" fmla="*/ 717768 h 784749"/>
              <a:gd name="connsiteX28" fmla="*/ 1390650 w 4762500"/>
              <a:gd name="connsiteY28" fmla="*/ 597118 h 784749"/>
              <a:gd name="connsiteX29" fmla="*/ 1320800 w 4762500"/>
              <a:gd name="connsiteY29" fmla="*/ 565368 h 784749"/>
              <a:gd name="connsiteX30" fmla="*/ 1155700 w 4762500"/>
              <a:gd name="connsiteY30" fmla="*/ 546318 h 784749"/>
              <a:gd name="connsiteX31" fmla="*/ 939800 w 4762500"/>
              <a:gd name="connsiteY31" fmla="*/ 539968 h 784749"/>
              <a:gd name="connsiteX32" fmla="*/ 755650 w 4762500"/>
              <a:gd name="connsiteY32" fmla="*/ 584418 h 784749"/>
              <a:gd name="connsiteX33" fmla="*/ 596900 w 4762500"/>
              <a:gd name="connsiteY33" fmla="*/ 616168 h 784749"/>
              <a:gd name="connsiteX34" fmla="*/ 438150 w 4762500"/>
              <a:gd name="connsiteY34" fmla="*/ 552668 h 784749"/>
              <a:gd name="connsiteX35" fmla="*/ 266700 w 4762500"/>
              <a:gd name="connsiteY35" fmla="*/ 514568 h 784749"/>
              <a:gd name="connsiteX36" fmla="*/ 133350 w 4762500"/>
              <a:gd name="connsiteY36" fmla="*/ 508218 h 784749"/>
              <a:gd name="connsiteX37" fmla="*/ 0 w 4762500"/>
              <a:gd name="connsiteY37" fmla="*/ 508218 h 784749"/>
              <a:gd name="connsiteX0" fmla="*/ 4629150 w 4629150"/>
              <a:gd name="connsiteY0" fmla="*/ 362168 h 784749"/>
              <a:gd name="connsiteX1" fmla="*/ 4552950 w 4629150"/>
              <a:gd name="connsiteY1" fmla="*/ 387568 h 784749"/>
              <a:gd name="connsiteX2" fmla="*/ 4438650 w 4629150"/>
              <a:gd name="connsiteY2" fmla="*/ 362168 h 784749"/>
              <a:gd name="connsiteX3" fmla="*/ 3987800 w 4629150"/>
              <a:gd name="connsiteY3" fmla="*/ 44668 h 784749"/>
              <a:gd name="connsiteX4" fmla="*/ 3886200 w 4629150"/>
              <a:gd name="connsiteY4" fmla="*/ 19268 h 784749"/>
              <a:gd name="connsiteX5" fmla="*/ 3708400 w 4629150"/>
              <a:gd name="connsiteY5" fmla="*/ 218 h 784749"/>
              <a:gd name="connsiteX6" fmla="*/ 3625850 w 4629150"/>
              <a:gd name="connsiteY6" fmla="*/ 31968 h 784749"/>
              <a:gd name="connsiteX7" fmla="*/ 3536950 w 4629150"/>
              <a:gd name="connsiteY7" fmla="*/ 44668 h 784749"/>
              <a:gd name="connsiteX8" fmla="*/ 3429000 w 4629150"/>
              <a:gd name="connsiteY8" fmla="*/ 31968 h 784749"/>
              <a:gd name="connsiteX9" fmla="*/ 3302000 w 4629150"/>
              <a:gd name="connsiteY9" fmla="*/ 51018 h 784749"/>
              <a:gd name="connsiteX10" fmla="*/ 3194050 w 4629150"/>
              <a:gd name="connsiteY10" fmla="*/ 76418 h 784749"/>
              <a:gd name="connsiteX11" fmla="*/ 3028950 w 4629150"/>
              <a:gd name="connsiteY11" fmla="*/ 57368 h 784749"/>
              <a:gd name="connsiteX12" fmla="*/ 2952750 w 4629150"/>
              <a:gd name="connsiteY12" fmla="*/ 95468 h 784749"/>
              <a:gd name="connsiteX13" fmla="*/ 2889250 w 4629150"/>
              <a:gd name="connsiteY13" fmla="*/ 190718 h 784749"/>
              <a:gd name="connsiteX14" fmla="*/ 2870200 w 4629150"/>
              <a:gd name="connsiteY14" fmla="*/ 235168 h 784749"/>
              <a:gd name="connsiteX15" fmla="*/ 2755900 w 4629150"/>
              <a:gd name="connsiteY15" fmla="*/ 317718 h 784749"/>
              <a:gd name="connsiteX16" fmla="*/ 2565400 w 4629150"/>
              <a:gd name="connsiteY16" fmla="*/ 349468 h 784749"/>
              <a:gd name="connsiteX17" fmla="*/ 2457450 w 4629150"/>
              <a:gd name="connsiteY17" fmla="*/ 368518 h 784749"/>
              <a:gd name="connsiteX18" fmla="*/ 2374900 w 4629150"/>
              <a:gd name="connsiteY18" fmla="*/ 432018 h 784749"/>
              <a:gd name="connsiteX19" fmla="*/ 2305050 w 4629150"/>
              <a:gd name="connsiteY19" fmla="*/ 495518 h 784749"/>
              <a:gd name="connsiteX20" fmla="*/ 2216150 w 4629150"/>
              <a:gd name="connsiteY20" fmla="*/ 533618 h 784749"/>
              <a:gd name="connsiteX21" fmla="*/ 2089150 w 4629150"/>
              <a:gd name="connsiteY21" fmla="*/ 546318 h 784749"/>
              <a:gd name="connsiteX22" fmla="*/ 1873250 w 4629150"/>
              <a:gd name="connsiteY22" fmla="*/ 609818 h 784749"/>
              <a:gd name="connsiteX23" fmla="*/ 1708150 w 4629150"/>
              <a:gd name="connsiteY23" fmla="*/ 692368 h 784749"/>
              <a:gd name="connsiteX24" fmla="*/ 1600200 w 4629150"/>
              <a:gd name="connsiteY24" fmla="*/ 762218 h 784749"/>
              <a:gd name="connsiteX25" fmla="*/ 1524000 w 4629150"/>
              <a:gd name="connsiteY25" fmla="*/ 774918 h 784749"/>
              <a:gd name="connsiteX26" fmla="*/ 1460500 w 4629150"/>
              <a:gd name="connsiteY26" fmla="*/ 781268 h 784749"/>
              <a:gd name="connsiteX27" fmla="*/ 1333500 w 4629150"/>
              <a:gd name="connsiteY27" fmla="*/ 717768 h 784749"/>
              <a:gd name="connsiteX28" fmla="*/ 1257300 w 4629150"/>
              <a:gd name="connsiteY28" fmla="*/ 597118 h 784749"/>
              <a:gd name="connsiteX29" fmla="*/ 1187450 w 4629150"/>
              <a:gd name="connsiteY29" fmla="*/ 565368 h 784749"/>
              <a:gd name="connsiteX30" fmla="*/ 1022350 w 4629150"/>
              <a:gd name="connsiteY30" fmla="*/ 546318 h 784749"/>
              <a:gd name="connsiteX31" fmla="*/ 806450 w 4629150"/>
              <a:gd name="connsiteY31" fmla="*/ 539968 h 784749"/>
              <a:gd name="connsiteX32" fmla="*/ 622300 w 4629150"/>
              <a:gd name="connsiteY32" fmla="*/ 584418 h 784749"/>
              <a:gd name="connsiteX33" fmla="*/ 463550 w 4629150"/>
              <a:gd name="connsiteY33" fmla="*/ 616168 h 784749"/>
              <a:gd name="connsiteX34" fmla="*/ 304800 w 4629150"/>
              <a:gd name="connsiteY34" fmla="*/ 552668 h 784749"/>
              <a:gd name="connsiteX35" fmla="*/ 133350 w 4629150"/>
              <a:gd name="connsiteY35" fmla="*/ 514568 h 784749"/>
              <a:gd name="connsiteX36" fmla="*/ 0 w 4629150"/>
              <a:gd name="connsiteY36" fmla="*/ 508218 h 784749"/>
              <a:gd name="connsiteX0" fmla="*/ 4495800 w 4495800"/>
              <a:gd name="connsiteY0" fmla="*/ 362168 h 784749"/>
              <a:gd name="connsiteX1" fmla="*/ 4419600 w 4495800"/>
              <a:gd name="connsiteY1" fmla="*/ 387568 h 784749"/>
              <a:gd name="connsiteX2" fmla="*/ 4305300 w 4495800"/>
              <a:gd name="connsiteY2" fmla="*/ 362168 h 784749"/>
              <a:gd name="connsiteX3" fmla="*/ 3854450 w 4495800"/>
              <a:gd name="connsiteY3" fmla="*/ 44668 h 784749"/>
              <a:gd name="connsiteX4" fmla="*/ 3752850 w 4495800"/>
              <a:gd name="connsiteY4" fmla="*/ 19268 h 784749"/>
              <a:gd name="connsiteX5" fmla="*/ 3575050 w 4495800"/>
              <a:gd name="connsiteY5" fmla="*/ 218 h 784749"/>
              <a:gd name="connsiteX6" fmla="*/ 3492500 w 4495800"/>
              <a:gd name="connsiteY6" fmla="*/ 31968 h 784749"/>
              <a:gd name="connsiteX7" fmla="*/ 3403600 w 4495800"/>
              <a:gd name="connsiteY7" fmla="*/ 44668 h 784749"/>
              <a:gd name="connsiteX8" fmla="*/ 3295650 w 4495800"/>
              <a:gd name="connsiteY8" fmla="*/ 31968 h 784749"/>
              <a:gd name="connsiteX9" fmla="*/ 3168650 w 4495800"/>
              <a:gd name="connsiteY9" fmla="*/ 51018 h 784749"/>
              <a:gd name="connsiteX10" fmla="*/ 3060700 w 4495800"/>
              <a:gd name="connsiteY10" fmla="*/ 76418 h 784749"/>
              <a:gd name="connsiteX11" fmla="*/ 2895600 w 4495800"/>
              <a:gd name="connsiteY11" fmla="*/ 57368 h 784749"/>
              <a:gd name="connsiteX12" fmla="*/ 2819400 w 4495800"/>
              <a:gd name="connsiteY12" fmla="*/ 95468 h 784749"/>
              <a:gd name="connsiteX13" fmla="*/ 2755900 w 4495800"/>
              <a:gd name="connsiteY13" fmla="*/ 190718 h 784749"/>
              <a:gd name="connsiteX14" fmla="*/ 2736850 w 4495800"/>
              <a:gd name="connsiteY14" fmla="*/ 235168 h 784749"/>
              <a:gd name="connsiteX15" fmla="*/ 2622550 w 4495800"/>
              <a:gd name="connsiteY15" fmla="*/ 317718 h 784749"/>
              <a:gd name="connsiteX16" fmla="*/ 2432050 w 4495800"/>
              <a:gd name="connsiteY16" fmla="*/ 349468 h 784749"/>
              <a:gd name="connsiteX17" fmla="*/ 2324100 w 4495800"/>
              <a:gd name="connsiteY17" fmla="*/ 368518 h 784749"/>
              <a:gd name="connsiteX18" fmla="*/ 2241550 w 4495800"/>
              <a:gd name="connsiteY18" fmla="*/ 432018 h 784749"/>
              <a:gd name="connsiteX19" fmla="*/ 2171700 w 4495800"/>
              <a:gd name="connsiteY19" fmla="*/ 495518 h 784749"/>
              <a:gd name="connsiteX20" fmla="*/ 2082800 w 4495800"/>
              <a:gd name="connsiteY20" fmla="*/ 533618 h 784749"/>
              <a:gd name="connsiteX21" fmla="*/ 1955800 w 4495800"/>
              <a:gd name="connsiteY21" fmla="*/ 546318 h 784749"/>
              <a:gd name="connsiteX22" fmla="*/ 1739900 w 4495800"/>
              <a:gd name="connsiteY22" fmla="*/ 609818 h 784749"/>
              <a:gd name="connsiteX23" fmla="*/ 1574800 w 4495800"/>
              <a:gd name="connsiteY23" fmla="*/ 692368 h 784749"/>
              <a:gd name="connsiteX24" fmla="*/ 1466850 w 4495800"/>
              <a:gd name="connsiteY24" fmla="*/ 762218 h 784749"/>
              <a:gd name="connsiteX25" fmla="*/ 1390650 w 4495800"/>
              <a:gd name="connsiteY25" fmla="*/ 774918 h 784749"/>
              <a:gd name="connsiteX26" fmla="*/ 1327150 w 4495800"/>
              <a:gd name="connsiteY26" fmla="*/ 781268 h 784749"/>
              <a:gd name="connsiteX27" fmla="*/ 1200150 w 4495800"/>
              <a:gd name="connsiteY27" fmla="*/ 717768 h 784749"/>
              <a:gd name="connsiteX28" fmla="*/ 1123950 w 4495800"/>
              <a:gd name="connsiteY28" fmla="*/ 597118 h 784749"/>
              <a:gd name="connsiteX29" fmla="*/ 1054100 w 4495800"/>
              <a:gd name="connsiteY29" fmla="*/ 565368 h 784749"/>
              <a:gd name="connsiteX30" fmla="*/ 889000 w 4495800"/>
              <a:gd name="connsiteY30" fmla="*/ 546318 h 784749"/>
              <a:gd name="connsiteX31" fmla="*/ 673100 w 4495800"/>
              <a:gd name="connsiteY31" fmla="*/ 539968 h 784749"/>
              <a:gd name="connsiteX32" fmla="*/ 488950 w 4495800"/>
              <a:gd name="connsiteY32" fmla="*/ 584418 h 784749"/>
              <a:gd name="connsiteX33" fmla="*/ 330200 w 4495800"/>
              <a:gd name="connsiteY33" fmla="*/ 616168 h 784749"/>
              <a:gd name="connsiteX34" fmla="*/ 171450 w 4495800"/>
              <a:gd name="connsiteY34" fmla="*/ 552668 h 784749"/>
              <a:gd name="connsiteX35" fmla="*/ 0 w 4495800"/>
              <a:gd name="connsiteY35" fmla="*/ 514568 h 784749"/>
              <a:gd name="connsiteX0" fmla="*/ 4324350 w 4324350"/>
              <a:gd name="connsiteY0" fmla="*/ 362168 h 784749"/>
              <a:gd name="connsiteX1" fmla="*/ 4248150 w 4324350"/>
              <a:gd name="connsiteY1" fmla="*/ 387568 h 784749"/>
              <a:gd name="connsiteX2" fmla="*/ 4133850 w 4324350"/>
              <a:gd name="connsiteY2" fmla="*/ 362168 h 784749"/>
              <a:gd name="connsiteX3" fmla="*/ 3683000 w 4324350"/>
              <a:gd name="connsiteY3" fmla="*/ 44668 h 784749"/>
              <a:gd name="connsiteX4" fmla="*/ 3581400 w 4324350"/>
              <a:gd name="connsiteY4" fmla="*/ 19268 h 784749"/>
              <a:gd name="connsiteX5" fmla="*/ 3403600 w 4324350"/>
              <a:gd name="connsiteY5" fmla="*/ 218 h 784749"/>
              <a:gd name="connsiteX6" fmla="*/ 3321050 w 4324350"/>
              <a:gd name="connsiteY6" fmla="*/ 31968 h 784749"/>
              <a:gd name="connsiteX7" fmla="*/ 3232150 w 4324350"/>
              <a:gd name="connsiteY7" fmla="*/ 44668 h 784749"/>
              <a:gd name="connsiteX8" fmla="*/ 3124200 w 4324350"/>
              <a:gd name="connsiteY8" fmla="*/ 31968 h 784749"/>
              <a:gd name="connsiteX9" fmla="*/ 2997200 w 4324350"/>
              <a:gd name="connsiteY9" fmla="*/ 51018 h 784749"/>
              <a:gd name="connsiteX10" fmla="*/ 2889250 w 4324350"/>
              <a:gd name="connsiteY10" fmla="*/ 76418 h 784749"/>
              <a:gd name="connsiteX11" fmla="*/ 2724150 w 4324350"/>
              <a:gd name="connsiteY11" fmla="*/ 57368 h 784749"/>
              <a:gd name="connsiteX12" fmla="*/ 2647950 w 4324350"/>
              <a:gd name="connsiteY12" fmla="*/ 95468 h 784749"/>
              <a:gd name="connsiteX13" fmla="*/ 2584450 w 4324350"/>
              <a:gd name="connsiteY13" fmla="*/ 190718 h 784749"/>
              <a:gd name="connsiteX14" fmla="*/ 2565400 w 4324350"/>
              <a:gd name="connsiteY14" fmla="*/ 235168 h 784749"/>
              <a:gd name="connsiteX15" fmla="*/ 2451100 w 4324350"/>
              <a:gd name="connsiteY15" fmla="*/ 317718 h 784749"/>
              <a:gd name="connsiteX16" fmla="*/ 2260600 w 4324350"/>
              <a:gd name="connsiteY16" fmla="*/ 349468 h 784749"/>
              <a:gd name="connsiteX17" fmla="*/ 2152650 w 4324350"/>
              <a:gd name="connsiteY17" fmla="*/ 368518 h 784749"/>
              <a:gd name="connsiteX18" fmla="*/ 2070100 w 4324350"/>
              <a:gd name="connsiteY18" fmla="*/ 432018 h 784749"/>
              <a:gd name="connsiteX19" fmla="*/ 2000250 w 4324350"/>
              <a:gd name="connsiteY19" fmla="*/ 495518 h 784749"/>
              <a:gd name="connsiteX20" fmla="*/ 1911350 w 4324350"/>
              <a:gd name="connsiteY20" fmla="*/ 533618 h 784749"/>
              <a:gd name="connsiteX21" fmla="*/ 1784350 w 4324350"/>
              <a:gd name="connsiteY21" fmla="*/ 546318 h 784749"/>
              <a:gd name="connsiteX22" fmla="*/ 1568450 w 4324350"/>
              <a:gd name="connsiteY22" fmla="*/ 609818 h 784749"/>
              <a:gd name="connsiteX23" fmla="*/ 1403350 w 4324350"/>
              <a:gd name="connsiteY23" fmla="*/ 692368 h 784749"/>
              <a:gd name="connsiteX24" fmla="*/ 1295400 w 4324350"/>
              <a:gd name="connsiteY24" fmla="*/ 762218 h 784749"/>
              <a:gd name="connsiteX25" fmla="*/ 1219200 w 4324350"/>
              <a:gd name="connsiteY25" fmla="*/ 774918 h 784749"/>
              <a:gd name="connsiteX26" fmla="*/ 1155700 w 4324350"/>
              <a:gd name="connsiteY26" fmla="*/ 781268 h 784749"/>
              <a:gd name="connsiteX27" fmla="*/ 1028700 w 4324350"/>
              <a:gd name="connsiteY27" fmla="*/ 717768 h 784749"/>
              <a:gd name="connsiteX28" fmla="*/ 952500 w 4324350"/>
              <a:gd name="connsiteY28" fmla="*/ 597118 h 784749"/>
              <a:gd name="connsiteX29" fmla="*/ 882650 w 4324350"/>
              <a:gd name="connsiteY29" fmla="*/ 565368 h 784749"/>
              <a:gd name="connsiteX30" fmla="*/ 717550 w 4324350"/>
              <a:gd name="connsiteY30" fmla="*/ 546318 h 784749"/>
              <a:gd name="connsiteX31" fmla="*/ 501650 w 4324350"/>
              <a:gd name="connsiteY31" fmla="*/ 539968 h 784749"/>
              <a:gd name="connsiteX32" fmla="*/ 317500 w 4324350"/>
              <a:gd name="connsiteY32" fmla="*/ 584418 h 784749"/>
              <a:gd name="connsiteX33" fmla="*/ 158750 w 4324350"/>
              <a:gd name="connsiteY33" fmla="*/ 616168 h 784749"/>
              <a:gd name="connsiteX34" fmla="*/ 0 w 4324350"/>
              <a:gd name="connsiteY34" fmla="*/ 552668 h 784749"/>
              <a:gd name="connsiteX0" fmla="*/ 4165600 w 4165600"/>
              <a:gd name="connsiteY0" fmla="*/ 362168 h 784749"/>
              <a:gd name="connsiteX1" fmla="*/ 4089400 w 4165600"/>
              <a:gd name="connsiteY1" fmla="*/ 387568 h 784749"/>
              <a:gd name="connsiteX2" fmla="*/ 3975100 w 4165600"/>
              <a:gd name="connsiteY2" fmla="*/ 362168 h 784749"/>
              <a:gd name="connsiteX3" fmla="*/ 3524250 w 4165600"/>
              <a:gd name="connsiteY3" fmla="*/ 44668 h 784749"/>
              <a:gd name="connsiteX4" fmla="*/ 3422650 w 4165600"/>
              <a:gd name="connsiteY4" fmla="*/ 19268 h 784749"/>
              <a:gd name="connsiteX5" fmla="*/ 3244850 w 4165600"/>
              <a:gd name="connsiteY5" fmla="*/ 218 h 784749"/>
              <a:gd name="connsiteX6" fmla="*/ 3162300 w 4165600"/>
              <a:gd name="connsiteY6" fmla="*/ 31968 h 784749"/>
              <a:gd name="connsiteX7" fmla="*/ 3073400 w 4165600"/>
              <a:gd name="connsiteY7" fmla="*/ 44668 h 784749"/>
              <a:gd name="connsiteX8" fmla="*/ 2965450 w 4165600"/>
              <a:gd name="connsiteY8" fmla="*/ 31968 h 784749"/>
              <a:gd name="connsiteX9" fmla="*/ 2838450 w 4165600"/>
              <a:gd name="connsiteY9" fmla="*/ 51018 h 784749"/>
              <a:gd name="connsiteX10" fmla="*/ 2730500 w 4165600"/>
              <a:gd name="connsiteY10" fmla="*/ 76418 h 784749"/>
              <a:gd name="connsiteX11" fmla="*/ 2565400 w 4165600"/>
              <a:gd name="connsiteY11" fmla="*/ 57368 h 784749"/>
              <a:gd name="connsiteX12" fmla="*/ 2489200 w 4165600"/>
              <a:gd name="connsiteY12" fmla="*/ 95468 h 784749"/>
              <a:gd name="connsiteX13" fmla="*/ 2425700 w 4165600"/>
              <a:gd name="connsiteY13" fmla="*/ 190718 h 784749"/>
              <a:gd name="connsiteX14" fmla="*/ 2406650 w 4165600"/>
              <a:gd name="connsiteY14" fmla="*/ 235168 h 784749"/>
              <a:gd name="connsiteX15" fmla="*/ 2292350 w 4165600"/>
              <a:gd name="connsiteY15" fmla="*/ 317718 h 784749"/>
              <a:gd name="connsiteX16" fmla="*/ 2101850 w 4165600"/>
              <a:gd name="connsiteY16" fmla="*/ 349468 h 784749"/>
              <a:gd name="connsiteX17" fmla="*/ 1993900 w 4165600"/>
              <a:gd name="connsiteY17" fmla="*/ 368518 h 784749"/>
              <a:gd name="connsiteX18" fmla="*/ 1911350 w 4165600"/>
              <a:gd name="connsiteY18" fmla="*/ 432018 h 784749"/>
              <a:gd name="connsiteX19" fmla="*/ 1841500 w 4165600"/>
              <a:gd name="connsiteY19" fmla="*/ 495518 h 784749"/>
              <a:gd name="connsiteX20" fmla="*/ 1752600 w 4165600"/>
              <a:gd name="connsiteY20" fmla="*/ 533618 h 784749"/>
              <a:gd name="connsiteX21" fmla="*/ 1625600 w 4165600"/>
              <a:gd name="connsiteY21" fmla="*/ 546318 h 784749"/>
              <a:gd name="connsiteX22" fmla="*/ 1409700 w 4165600"/>
              <a:gd name="connsiteY22" fmla="*/ 609818 h 784749"/>
              <a:gd name="connsiteX23" fmla="*/ 1244600 w 4165600"/>
              <a:gd name="connsiteY23" fmla="*/ 692368 h 784749"/>
              <a:gd name="connsiteX24" fmla="*/ 1136650 w 4165600"/>
              <a:gd name="connsiteY24" fmla="*/ 762218 h 784749"/>
              <a:gd name="connsiteX25" fmla="*/ 1060450 w 4165600"/>
              <a:gd name="connsiteY25" fmla="*/ 774918 h 784749"/>
              <a:gd name="connsiteX26" fmla="*/ 996950 w 4165600"/>
              <a:gd name="connsiteY26" fmla="*/ 781268 h 784749"/>
              <a:gd name="connsiteX27" fmla="*/ 869950 w 4165600"/>
              <a:gd name="connsiteY27" fmla="*/ 717768 h 784749"/>
              <a:gd name="connsiteX28" fmla="*/ 793750 w 4165600"/>
              <a:gd name="connsiteY28" fmla="*/ 597118 h 784749"/>
              <a:gd name="connsiteX29" fmla="*/ 723900 w 4165600"/>
              <a:gd name="connsiteY29" fmla="*/ 565368 h 784749"/>
              <a:gd name="connsiteX30" fmla="*/ 558800 w 4165600"/>
              <a:gd name="connsiteY30" fmla="*/ 546318 h 784749"/>
              <a:gd name="connsiteX31" fmla="*/ 342900 w 4165600"/>
              <a:gd name="connsiteY31" fmla="*/ 539968 h 784749"/>
              <a:gd name="connsiteX32" fmla="*/ 158750 w 4165600"/>
              <a:gd name="connsiteY32" fmla="*/ 584418 h 784749"/>
              <a:gd name="connsiteX33" fmla="*/ 0 w 4165600"/>
              <a:gd name="connsiteY33" fmla="*/ 616168 h 784749"/>
              <a:gd name="connsiteX0" fmla="*/ 4006850 w 4006850"/>
              <a:gd name="connsiteY0" fmla="*/ 362168 h 784749"/>
              <a:gd name="connsiteX1" fmla="*/ 3930650 w 4006850"/>
              <a:gd name="connsiteY1" fmla="*/ 387568 h 784749"/>
              <a:gd name="connsiteX2" fmla="*/ 3816350 w 4006850"/>
              <a:gd name="connsiteY2" fmla="*/ 362168 h 784749"/>
              <a:gd name="connsiteX3" fmla="*/ 3365500 w 4006850"/>
              <a:gd name="connsiteY3" fmla="*/ 44668 h 784749"/>
              <a:gd name="connsiteX4" fmla="*/ 3263900 w 4006850"/>
              <a:gd name="connsiteY4" fmla="*/ 19268 h 784749"/>
              <a:gd name="connsiteX5" fmla="*/ 3086100 w 4006850"/>
              <a:gd name="connsiteY5" fmla="*/ 218 h 784749"/>
              <a:gd name="connsiteX6" fmla="*/ 3003550 w 4006850"/>
              <a:gd name="connsiteY6" fmla="*/ 31968 h 784749"/>
              <a:gd name="connsiteX7" fmla="*/ 2914650 w 4006850"/>
              <a:gd name="connsiteY7" fmla="*/ 44668 h 784749"/>
              <a:gd name="connsiteX8" fmla="*/ 2806700 w 4006850"/>
              <a:gd name="connsiteY8" fmla="*/ 31968 h 784749"/>
              <a:gd name="connsiteX9" fmla="*/ 2679700 w 4006850"/>
              <a:gd name="connsiteY9" fmla="*/ 51018 h 784749"/>
              <a:gd name="connsiteX10" fmla="*/ 2571750 w 4006850"/>
              <a:gd name="connsiteY10" fmla="*/ 76418 h 784749"/>
              <a:gd name="connsiteX11" fmla="*/ 2406650 w 4006850"/>
              <a:gd name="connsiteY11" fmla="*/ 57368 h 784749"/>
              <a:gd name="connsiteX12" fmla="*/ 2330450 w 4006850"/>
              <a:gd name="connsiteY12" fmla="*/ 95468 h 784749"/>
              <a:gd name="connsiteX13" fmla="*/ 2266950 w 4006850"/>
              <a:gd name="connsiteY13" fmla="*/ 190718 h 784749"/>
              <a:gd name="connsiteX14" fmla="*/ 2247900 w 4006850"/>
              <a:gd name="connsiteY14" fmla="*/ 235168 h 784749"/>
              <a:gd name="connsiteX15" fmla="*/ 2133600 w 4006850"/>
              <a:gd name="connsiteY15" fmla="*/ 317718 h 784749"/>
              <a:gd name="connsiteX16" fmla="*/ 1943100 w 4006850"/>
              <a:gd name="connsiteY16" fmla="*/ 349468 h 784749"/>
              <a:gd name="connsiteX17" fmla="*/ 1835150 w 4006850"/>
              <a:gd name="connsiteY17" fmla="*/ 368518 h 784749"/>
              <a:gd name="connsiteX18" fmla="*/ 1752600 w 4006850"/>
              <a:gd name="connsiteY18" fmla="*/ 432018 h 784749"/>
              <a:gd name="connsiteX19" fmla="*/ 1682750 w 4006850"/>
              <a:gd name="connsiteY19" fmla="*/ 495518 h 784749"/>
              <a:gd name="connsiteX20" fmla="*/ 1593850 w 4006850"/>
              <a:gd name="connsiteY20" fmla="*/ 533618 h 784749"/>
              <a:gd name="connsiteX21" fmla="*/ 1466850 w 4006850"/>
              <a:gd name="connsiteY21" fmla="*/ 546318 h 784749"/>
              <a:gd name="connsiteX22" fmla="*/ 1250950 w 4006850"/>
              <a:gd name="connsiteY22" fmla="*/ 609818 h 784749"/>
              <a:gd name="connsiteX23" fmla="*/ 1085850 w 4006850"/>
              <a:gd name="connsiteY23" fmla="*/ 692368 h 784749"/>
              <a:gd name="connsiteX24" fmla="*/ 977900 w 4006850"/>
              <a:gd name="connsiteY24" fmla="*/ 762218 h 784749"/>
              <a:gd name="connsiteX25" fmla="*/ 901700 w 4006850"/>
              <a:gd name="connsiteY25" fmla="*/ 774918 h 784749"/>
              <a:gd name="connsiteX26" fmla="*/ 838200 w 4006850"/>
              <a:gd name="connsiteY26" fmla="*/ 781268 h 784749"/>
              <a:gd name="connsiteX27" fmla="*/ 711200 w 4006850"/>
              <a:gd name="connsiteY27" fmla="*/ 717768 h 784749"/>
              <a:gd name="connsiteX28" fmla="*/ 635000 w 4006850"/>
              <a:gd name="connsiteY28" fmla="*/ 597118 h 784749"/>
              <a:gd name="connsiteX29" fmla="*/ 565150 w 4006850"/>
              <a:gd name="connsiteY29" fmla="*/ 565368 h 784749"/>
              <a:gd name="connsiteX30" fmla="*/ 400050 w 4006850"/>
              <a:gd name="connsiteY30" fmla="*/ 546318 h 784749"/>
              <a:gd name="connsiteX31" fmla="*/ 184150 w 4006850"/>
              <a:gd name="connsiteY31" fmla="*/ 539968 h 784749"/>
              <a:gd name="connsiteX32" fmla="*/ 0 w 4006850"/>
              <a:gd name="connsiteY32" fmla="*/ 584418 h 784749"/>
              <a:gd name="connsiteX0" fmla="*/ 3822700 w 3822700"/>
              <a:gd name="connsiteY0" fmla="*/ 362168 h 784749"/>
              <a:gd name="connsiteX1" fmla="*/ 3746500 w 3822700"/>
              <a:gd name="connsiteY1" fmla="*/ 387568 h 784749"/>
              <a:gd name="connsiteX2" fmla="*/ 3632200 w 3822700"/>
              <a:gd name="connsiteY2" fmla="*/ 362168 h 784749"/>
              <a:gd name="connsiteX3" fmla="*/ 3181350 w 3822700"/>
              <a:gd name="connsiteY3" fmla="*/ 44668 h 784749"/>
              <a:gd name="connsiteX4" fmla="*/ 3079750 w 3822700"/>
              <a:gd name="connsiteY4" fmla="*/ 19268 h 784749"/>
              <a:gd name="connsiteX5" fmla="*/ 2901950 w 3822700"/>
              <a:gd name="connsiteY5" fmla="*/ 218 h 784749"/>
              <a:gd name="connsiteX6" fmla="*/ 2819400 w 3822700"/>
              <a:gd name="connsiteY6" fmla="*/ 31968 h 784749"/>
              <a:gd name="connsiteX7" fmla="*/ 2730500 w 3822700"/>
              <a:gd name="connsiteY7" fmla="*/ 44668 h 784749"/>
              <a:gd name="connsiteX8" fmla="*/ 2622550 w 3822700"/>
              <a:gd name="connsiteY8" fmla="*/ 31968 h 784749"/>
              <a:gd name="connsiteX9" fmla="*/ 2495550 w 3822700"/>
              <a:gd name="connsiteY9" fmla="*/ 51018 h 784749"/>
              <a:gd name="connsiteX10" fmla="*/ 2387600 w 3822700"/>
              <a:gd name="connsiteY10" fmla="*/ 76418 h 784749"/>
              <a:gd name="connsiteX11" fmla="*/ 2222500 w 3822700"/>
              <a:gd name="connsiteY11" fmla="*/ 57368 h 784749"/>
              <a:gd name="connsiteX12" fmla="*/ 2146300 w 3822700"/>
              <a:gd name="connsiteY12" fmla="*/ 95468 h 784749"/>
              <a:gd name="connsiteX13" fmla="*/ 2082800 w 3822700"/>
              <a:gd name="connsiteY13" fmla="*/ 190718 h 784749"/>
              <a:gd name="connsiteX14" fmla="*/ 2063750 w 3822700"/>
              <a:gd name="connsiteY14" fmla="*/ 235168 h 784749"/>
              <a:gd name="connsiteX15" fmla="*/ 1949450 w 3822700"/>
              <a:gd name="connsiteY15" fmla="*/ 317718 h 784749"/>
              <a:gd name="connsiteX16" fmla="*/ 1758950 w 3822700"/>
              <a:gd name="connsiteY16" fmla="*/ 349468 h 784749"/>
              <a:gd name="connsiteX17" fmla="*/ 1651000 w 3822700"/>
              <a:gd name="connsiteY17" fmla="*/ 368518 h 784749"/>
              <a:gd name="connsiteX18" fmla="*/ 1568450 w 3822700"/>
              <a:gd name="connsiteY18" fmla="*/ 432018 h 784749"/>
              <a:gd name="connsiteX19" fmla="*/ 1498600 w 3822700"/>
              <a:gd name="connsiteY19" fmla="*/ 495518 h 784749"/>
              <a:gd name="connsiteX20" fmla="*/ 1409700 w 3822700"/>
              <a:gd name="connsiteY20" fmla="*/ 533618 h 784749"/>
              <a:gd name="connsiteX21" fmla="*/ 1282700 w 3822700"/>
              <a:gd name="connsiteY21" fmla="*/ 546318 h 784749"/>
              <a:gd name="connsiteX22" fmla="*/ 1066800 w 3822700"/>
              <a:gd name="connsiteY22" fmla="*/ 609818 h 784749"/>
              <a:gd name="connsiteX23" fmla="*/ 901700 w 3822700"/>
              <a:gd name="connsiteY23" fmla="*/ 692368 h 784749"/>
              <a:gd name="connsiteX24" fmla="*/ 793750 w 3822700"/>
              <a:gd name="connsiteY24" fmla="*/ 762218 h 784749"/>
              <a:gd name="connsiteX25" fmla="*/ 717550 w 3822700"/>
              <a:gd name="connsiteY25" fmla="*/ 774918 h 784749"/>
              <a:gd name="connsiteX26" fmla="*/ 654050 w 3822700"/>
              <a:gd name="connsiteY26" fmla="*/ 781268 h 784749"/>
              <a:gd name="connsiteX27" fmla="*/ 527050 w 3822700"/>
              <a:gd name="connsiteY27" fmla="*/ 717768 h 784749"/>
              <a:gd name="connsiteX28" fmla="*/ 450850 w 3822700"/>
              <a:gd name="connsiteY28" fmla="*/ 597118 h 784749"/>
              <a:gd name="connsiteX29" fmla="*/ 381000 w 3822700"/>
              <a:gd name="connsiteY29" fmla="*/ 565368 h 784749"/>
              <a:gd name="connsiteX30" fmla="*/ 215900 w 3822700"/>
              <a:gd name="connsiteY30" fmla="*/ 546318 h 784749"/>
              <a:gd name="connsiteX31" fmla="*/ 0 w 3822700"/>
              <a:gd name="connsiteY31" fmla="*/ 539968 h 784749"/>
              <a:gd name="connsiteX0" fmla="*/ 3606800 w 3606800"/>
              <a:gd name="connsiteY0" fmla="*/ 362168 h 784749"/>
              <a:gd name="connsiteX1" fmla="*/ 3530600 w 3606800"/>
              <a:gd name="connsiteY1" fmla="*/ 387568 h 784749"/>
              <a:gd name="connsiteX2" fmla="*/ 3416300 w 3606800"/>
              <a:gd name="connsiteY2" fmla="*/ 362168 h 784749"/>
              <a:gd name="connsiteX3" fmla="*/ 2965450 w 3606800"/>
              <a:gd name="connsiteY3" fmla="*/ 44668 h 784749"/>
              <a:gd name="connsiteX4" fmla="*/ 2863850 w 3606800"/>
              <a:gd name="connsiteY4" fmla="*/ 19268 h 784749"/>
              <a:gd name="connsiteX5" fmla="*/ 2686050 w 3606800"/>
              <a:gd name="connsiteY5" fmla="*/ 218 h 784749"/>
              <a:gd name="connsiteX6" fmla="*/ 2603500 w 3606800"/>
              <a:gd name="connsiteY6" fmla="*/ 31968 h 784749"/>
              <a:gd name="connsiteX7" fmla="*/ 2514600 w 3606800"/>
              <a:gd name="connsiteY7" fmla="*/ 44668 h 784749"/>
              <a:gd name="connsiteX8" fmla="*/ 2406650 w 3606800"/>
              <a:gd name="connsiteY8" fmla="*/ 31968 h 784749"/>
              <a:gd name="connsiteX9" fmla="*/ 2279650 w 3606800"/>
              <a:gd name="connsiteY9" fmla="*/ 51018 h 784749"/>
              <a:gd name="connsiteX10" fmla="*/ 2171700 w 3606800"/>
              <a:gd name="connsiteY10" fmla="*/ 76418 h 784749"/>
              <a:gd name="connsiteX11" fmla="*/ 2006600 w 3606800"/>
              <a:gd name="connsiteY11" fmla="*/ 57368 h 784749"/>
              <a:gd name="connsiteX12" fmla="*/ 1930400 w 3606800"/>
              <a:gd name="connsiteY12" fmla="*/ 95468 h 784749"/>
              <a:gd name="connsiteX13" fmla="*/ 1866900 w 3606800"/>
              <a:gd name="connsiteY13" fmla="*/ 190718 h 784749"/>
              <a:gd name="connsiteX14" fmla="*/ 1847850 w 3606800"/>
              <a:gd name="connsiteY14" fmla="*/ 235168 h 784749"/>
              <a:gd name="connsiteX15" fmla="*/ 1733550 w 3606800"/>
              <a:gd name="connsiteY15" fmla="*/ 317718 h 784749"/>
              <a:gd name="connsiteX16" fmla="*/ 1543050 w 3606800"/>
              <a:gd name="connsiteY16" fmla="*/ 349468 h 784749"/>
              <a:gd name="connsiteX17" fmla="*/ 1435100 w 3606800"/>
              <a:gd name="connsiteY17" fmla="*/ 368518 h 784749"/>
              <a:gd name="connsiteX18" fmla="*/ 1352550 w 3606800"/>
              <a:gd name="connsiteY18" fmla="*/ 432018 h 784749"/>
              <a:gd name="connsiteX19" fmla="*/ 1282700 w 3606800"/>
              <a:gd name="connsiteY19" fmla="*/ 495518 h 784749"/>
              <a:gd name="connsiteX20" fmla="*/ 1193800 w 3606800"/>
              <a:gd name="connsiteY20" fmla="*/ 533618 h 784749"/>
              <a:gd name="connsiteX21" fmla="*/ 1066800 w 3606800"/>
              <a:gd name="connsiteY21" fmla="*/ 546318 h 784749"/>
              <a:gd name="connsiteX22" fmla="*/ 850900 w 3606800"/>
              <a:gd name="connsiteY22" fmla="*/ 609818 h 784749"/>
              <a:gd name="connsiteX23" fmla="*/ 685800 w 3606800"/>
              <a:gd name="connsiteY23" fmla="*/ 692368 h 784749"/>
              <a:gd name="connsiteX24" fmla="*/ 577850 w 3606800"/>
              <a:gd name="connsiteY24" fmla="*/ 762218 h 784749"/>
              <a:gd name="connsiteX25" fmla="*/ 501650 w 3606800"/>
              <a:gd name="connsiteY25" fmla="*/ 774918 h 784749"/>
              <a:gd name="connsiteX26" fmla="*/ 438150 w 3606800"/>
              <a:gd name="connsiteY26" fmla="*/ 781268 h 784749"/>
              <a:gd name="connsiteX27" fmla="*/ 311150 w 3606800"/>
              <a:gd name="connsiteY27" fmla="*/ 717768 h 784749"/>
              <a:gd name="connsiteX28" fmla="*/ 234950 w 3606800"/>
              <a:gd name="connsiteY28" fmla="*/ 597118 h 784749"/>
              <a:gd name="connsiteX29" fmla="*/ 165100 w 3606800"/>
              <a:gd name="connsiteY29" fmla="*/ 565368 h 784749"/>
              <a:gd name="connsiteX30" fmla="*/ 0 w 3606800"/>
              <a:gd name="connsiteY30" fmla="*/ 546318 h 784749"/>
              <a:gd name="connsiteX0" fmla="*/ 3441700 w 3441700"/>
              <a:gd name="connsiteY0" fmla="*/ 362168 h 784749"/>
              <a:gd name="connsiteX1" fmla="*/ 3365500 w 3441700"/>
              <a:gd name="connsiteY1" fmla="*/ 387568 h 784749"/>
              <a:gd name="connsiteX2" fmla="*/ 3251200 w 3441700"/>
              <a:gd name="connsiteY2" fmla="*/ 362168 h 784749"/>
              <a:gd name="connsiteX3" fmla="*/ 2800350 w 3441700"/>
              <a:gd name="connsiteY3" fmla="*/ 44668 h 784749"/>
              <a:gd name="connsiteX4" fmla="*/ 2698750 w 3441700"/>
              <a:gd name="connsiteY4" fmla="*/ 19268 h 784749"/>
              <a:gd name="connsiteX5" fmla="*/ 2520950 w 3441700"/>
              <a:gd name="connsiteY5" fmla="*/ 218 h 784749"/>
              <a:gd name="connsiteX6" fmla="*/ 2438400 w 3441700"/>
              <a:gd name="connsiteY6" fmla="*/ 31968 h 784749"/>
              <a:gd name="connsiteX7" fmla="*/ 2349500 w 3441700"/>
              <a:gd name="connsiteY7" fmla="*/ 44668 h 784749"/>
              <a:gd name="connsiteX8" fmla="*/ 2241550 w 3441700"/>
              <a:gd name="connsiteY8" fmla="*/ 31968 h 784749"/>
              <a:gd name="connsiteX9" fmla="*/ 2114550 w 3441700"/>
              <a:gd name="connsiteY9" fmla="*/ 51018 h 784749"/>
              <a:gd name="connsiteX10" fmla="*/ 2006600 w 3441700"/>
              <a:gd name="connsiteY10" fmla="*/ 76418 h 784749"/>
              <a:gd name="connsiteX11" fmla="*/ 1841500 w 3441700"/>
              <a:gd name="connsiteY11" fmla="*/ 57368 h 784749"/>
              <a:gd name="connsiteX12" fmla="*/ 1765300 w 3441700"/>
              <a:gd name="connsiteY12" fmla="*/ 95468 h 784749"/>
              <a:gd name="connsiteX13" fmla="*/ 1701800 w 3441700"/>
              <a:gd name="connsiteY13" fmla="*/ 190718 h 784749"/>
              <a:gd name="connsiteX14" fmla="*/ 1682750 w 3441700"/>
              <a:gd name="connsiteY14" fmla="*/ 235168 h 784749"/>
              <a:gd name="connsiteX15" fmla="*/ 1568450 w 3441700"/>
              <a:gd name="connsiteY15" fmla="*/ 317718 h 784749"/>
              <a:gd name="connsiteX16" fmla="*/ 1377950 w 3441700"/>
              <a:gd name="connsiteY16" fmla="*/ 349468 h 784749"/>
              <a:gd name="connsiteX17" fmla="*/ 1270000 w 3441700"/>
              <a:gd name="connsiteY17" fmla="*/ 368518 h 784749"/>
              <a:gd name="connsiteX18" fmla="*/ 1187450 w 3441700"/>
              <a:gd name="connsiteY18" fmla="*/ 432018 h 784749"/>
              <a:gd name="connsiteX19" fmla="*/ 1117600 w 3441700"/>
              <a:gd name="connsiteY19" fmla="*/ 495518 h 784749"/>
              <a:gd name="connsiteX20" fmla="*/ 1028700 w 3441700"/>
              <a:gd name="connsiteY20" fmla="*/ 533618 h 784749"/>
              <a:gd name="connsiteX21" fmla="*/ 901700 w 3441700"/>
              <a:gd name="connsiteY21" fmla="*/ 546318 h 784749"/>
              <a:gd name="connsiteX22" fmla="*/ 685800 w 3441700"/>
              <a:gd name="connsiteY22" fmla="*/ 609818 h 784749"/>
              <a:gd name="connsiteX23" fmla="*/ 520700 w 3441700"/>
              <a:gd name="connsiteY23" fmla="*/ 692368 h 784749"/>
              <a:gd name="connsiteX24" fmla="*/ 412750 w 3441700"/>
              <a:gd name="connsiteY24" fmla="*/ 762218 h 784749"/>
              <a:gd name="connsiteX25" fmla="*/ 336550 w 3441700"/>
              <a:gd name="connsiteY25" fmla="*/ 774918 h 784749"/>
              <a:gd name="connsiteX26" fmla="*/ 273050 w 3441700"/>
              <a:gd name="connsiteY26" fmla="*/ 781268 h 784749"/>
              <a:gd name="connsiteX27" fmla="*/ 146050 w 3441700"/>
              <a:gd name="connsiteY27" fmla="*/ 717768 h 784749"/>
              <a:gd name="connsiteX28" fmla="*/ 69850 w 3441700"/>
              <a:gd name="connsiteY28" fmla="*/ 597118 h 784749"/>
              <a:gd name="connsiteX29" fmla="*/ 0 w 3441700"/>
              <a:gd name="connsiteY29" fmla="*/ 565368 h 784749"/>
              <a:gd name="connsiteX0" fmla="*/ 3371850 w 3371850"/>
              <a:gd name="connsiteY0" fmla="*/ 362168 h 784749"/>
              <a:gd name="connsiteX1" fmla="*/ 3295650 w 3371850"/>
              <a:gd name="connsiteY1" fmla="*/ 387568 h 784749"/>
              <a:gd name="connsiteX2" fmla="*/ 3181350 w 3371850"/>
              <a:gd name="connsiteY2" fmla="*/ 362168 h 784749"/>
              <a:gd name="connsiteX3" fmla="*/ 2730500 w 3371850"/>
              <a:gd name="connsiteY3" fmla="*/ 44668 h 784749"/>
              <a:gd name="connsiteX4" fmla="*/ 2628900 w 3371850"/>
              <a:gd name="connsiteY4" fmla="*/ 19268 h 784749"/>
              <a:gd name="connsiteX5" fmla="*/ 2451100 w 3371850"/>
              <a:gd name="connsiteY5" fmla="*/ 218 h 784749"/>
              <a:gd name="connsiteX6" fmla="*/ 2368550 w 3371850"/>
              <a:gd name="connsiteY6" fmla="*/ 31968 h 784749"/>
              <a:gd name="connsiteX7" fmla="*/ 2279650 w 3371850"/>
              <a:gd name="connsiteY7" fmla="*/ 44668 h 784749"/>
              <a:gd name="connsiteX8" fmla="*/ 2171700 w 3371850"/>
              <a:gd name="connsiteY8" fmla="*/ 31968 h 784749"/>
              <a:gd name="connsiteX9" fmla="*/ 2044700 w 3371850"/>
              <a:gd name="connsiteY9" fmla="*/ 51018 h 784749"/>
              <a:gd name="connsiteX10" fmla="*/ 1936750 w 3371850"/>
              <a:gd name="connsiteY10" fmla="*/ 76418 h 784749"/>
              <a:gd name="connsiteX11" fmla="*/ 1771650 w 3371850"/>
              <a:gd name="connsiteY11" fmla="*/ 57368 h 784749"/>
              <a:gd name="connsiteX12" fmla="*/ 1695450 w 3371850"/>
              <a:gd name="connsiteY12" fmla="*/ 95468 h 784749"/>
              <a:gd name="connsiteX13" fmla="*/ 1631950 w 3371850"/>
              <a:gd name="connsiteY13" fmla="*/ 190718 h 784749"/>
              <a:gd name="connsiteX14" fmla="*/ 1612900 w 3371850"/>
              <a:gd name="connsiteY14" fmla="*/ 235168 h 784749"/>
              <a:gd name="connsiteX15" fmla="*/ 1498600 w 3371850"/>
              <a:gd name="connsiteY15" fmla="*/ 317718 h 784749"/>
              <a:gd name="connsiteX16" fmla="*/ 1308100 w 3371850"/>
              <a:gd name="connsiteY16" fmla="*/ 349468 h 784749"/>
              <a:gd name="connsiteX17" fmla="*/ 1200150 w 3371850"/>
              <a:gd name="connsiteY17" fmla="*/ 368518 h 784749"/>
              <a:gd name="connsiteX18" fmla="*/ 1117600 w 3371850"/>
              <a:gd name="connsiteY18" fmla="*/ 432018 h 784749"/>
              <a:gd name="connsiteX19" fmla="*/ 1047750 w 3371850"/>
              <a:gd name="connsiteY19" fmla="*/ 495518 h 784749"/>
              <a:gd name="connsiteX20" fmla="*/ 958850 w 3371850"/>
              <a:gd name="connsiteY20" fmla="*/ 533618 h 784749"/>
              <a:gd name="connsiteX21" fmla="*/ 831850 w 3371850"/>
              <a:gd name="connsiteY21" fmla="*/ 546318 h 784749"/>
              <a:gd name="connsiteX22" fmla="*/ 615950 w 3371850"/>
              <a:gd name="connsiteY22" fmla="*/ 609818 h 784749"/>
              <a:gd name="connsiteX23" fmla="*/ 450850 w 3371850"/>
              <a:gd name="connsiteY23" fmla="*/ 692368 h 784749"/>
              <a:gd name="connsiteX24" fmla="*/ 342900 w 3371850"/>
              <a:gd name="connsiteY24" fmla="*/ 762218 h 784749"/>
              <a:gd name="connsiteX25" fmla="*/ 266700 w 3371850"/>
              <a:gd name="connsiteY25" fmla="*/ 774918 h 784749"/>
              <a:gd name="connsiteX26" fmla="*/ 203200 w 3371850"/>
              <a:gd name="connsiteY26" fmla="*/ 781268 h 784749"/>
              <a:gd name="connsiteX27" fmla="*/ 76200 w 3371850"/>
              <a:gd name="connsiteY27" fmla="*/ 717768 h 784749"/>
              <a:gd name="connsiteX28" fmla="*/ 0 w 3371850"/>
              <a:gd name="connsiteY28" fmla="*/ 597118 h 784749"/>
              <a:gd name="connsiteX0" fmla="*/ 3295650 w 3295650"/>
              <a:gd name="connsiteY0" fmla="*/ 362168 h 784749"/>
              <a:gd name="connsiteX1" fmla="*/ 3219450 w 3295650"/>
              <a:gd name="connsiteY1" fmla="*/ 387568 h 784749"/>
              <a:gd name="connsiteX2" fmla="*/ 3105150 w 3295650"/>
              <a:gd name="connsiteY2" fmla="*/ 362168 h 784749"/>
              <a:gd name="connsiteX3" fmla="*/ 2654300 w 3295650"/>
              <a:gd name="connsiteY3" fmla="*/ 44668 h 784749"/>
              <a:gd name="connsiteX4" fmla="*/ 2552700 w 3295650"/>
              <a:gd name="connsiteY4" fmla="*/ 19268 h 784749"/>
              <a:gd name="connsiteX5" fmla="*/ 2374900 w 3295650"/>
              <a:gd name="connsiteY5" fmla="*/ 218 h 784749"/>
              <a:gd name="connsiteX6" fmla="*/ 2292350 w 3295650"/>
              <a:gd name="connsiteY6" fmla="*/ 31968 h 784749"/>
              <a:gd name="connsiteX7" fmla="*/ 2203450 w 3295650"/>
              <a:gd name="connsiteY7" fmla="*/ 44668 h 784749"/>
              <a:gd name="connsiteX8" fmla="*/ 2095500 w 3295650"/>
              <a:gd name="connsiteY8" fmla="*/ 31968 h 784749"/>
              <a:gd name="connsiteX9" fmla="*/ 1968500 w 3295650"/>
              <a:gd name="connsiteY9" fmla="*/ 51018 h 784749"/>
              <a:gd name="connsiteX10" fmla="*/ 1860550 w 3295650"/>
              <a:gd name="connsiteY10" fmla="*/ 76418 h 784749"/>
              <a:gd name="connsiteX11" fmla="*/ 1695450 w 3295650"/>
              <a:gd name="connsiteY11" fmla="*/ 57368 h 784749"/>
              <a:gd name="connsiteX12" fmla="*/ 1619250 w 3295650"/>
              <a:gd name="connsiteY12" fmla="*/ 95468 h 784749"/>
              <a:gd name="connsiteX13" fmla="*/ 1555750 w 3295650"/>
              <a:gd name="connsiteY13" fmla="*/ 190718 h 784749"/>
              <a:gd name="connsiteX14" fmla="*/ 1536700 w 3295650"/>
              <a:gd name="connsiteY14" fmla="*/ 235168 h 784749"/>
              <a:gd name="connsiteX15" fmla="*/ 1422400 w 3295650"/>
              <a:gd name="connsiteY15" fmla="*/ 317718 h 784749"/>
              <a:gd name="connsiteX16" fmla="*/ 1231900 w 3295650"/>
              <a:gd name="connsiteY16" fmla="*/ 349468 h 784749"/>
              <a:gd name="connsiteX17" fmla="*/ 1123950 w 3295650"/>
              <a:gd name="connsiteY17" fmla="*/ 368518 h 784749"/>
              <a:gd name="connsiteX18" fmla="*/ 1041400 w 3295650"/>
              <a:gd name="connsiteY18" fmla="*/ 432018 h 784749"/>
              <a:gd name="connsiteX19" fmla="*/ 971550 w 3295650"/>
              <a:gd name="connsiteY19" fmla="*/ 495518 h 784749"/>
              <a:gd name="connsiteX20" fmla="*/ 882650 w 3295650"/>
              <a:gd name="connsiteY20" fmla="*/ 533618 h 784749"/>
              <a:gd name="connsiteX21" fmla="*/ 755650 w 3295650"/>
              <a:gd name="connsiteY21" fmla="*/ 546318 h 784749"/>
              <a:gd name="connsiteX22" fmla="*/ 539750 w 3295650"/>
              <a:gd name="connsiteY22" fmla="*/ 609818 h 784749"/>
              <a:gd name="connsiteX23" fmla="*/ 374650 w 3295650"/>
              <a:gd name="connsiteY23" fmla="*/ 692368 h 784749"/>
              <a:gd name="connsiteX24" fmla="*/ 266700 w 3295650"/>
              <a:gd name="connsiteY24" fmla="*/ 762218 h 784749"/>
              <a:gd name="connsiteX25" fmla="*/ 190500 w 3295650"/>
              <a:gd name="connsiteY25" fmla="*/ 774918 h 784749"/>
              <a:gd name="connsiteX26" fmla="*/ 127000 w 3295650"/>
              <a:gd name="connsiteY26" fmla="*/ 781268 h 784749"/>
              <a:gd name="connsiteX27" fmla="*/ 0 w 3295650"/>
              <a:gd name="connsiteY27" fmla="*/ 717768 h 784749"/>
              <a:gd name="connsiteX0" fmla="*/ 3168650 w 3168650"/>
              <a:gd name="connsiteY0" fmla="*/ 362168 h 784749"/>
              <a:gd name="connsiteX1" fmla="*/ 3092450 w 3168650"/>
              <a:gd name="connsiteY1" fmla="*/ 387568 h 784749"/>
              <a:gd name="connsiteX2" fmla="*/ 2978150 w 3168650"/>
              <a:gd name="connsiteY2" fmla="*/ 362168 h 784749"/>
              <a:gd name="connsiteX3" fmla="*/ 2527300 w 3168650"/>
              <a:gd name="connsiteY3" fmla="*/ 44668 h 784749"/>
              <a:gd name="connsiteX4" fmla="*/ 2425700 w 3168650"/>
              <a:gd name="connsiteY4" fmla="*/ 19268 h 784749"/>
              <a:gd name="connsiteX5" fmla="*/ 2247900 w 3168650"/>
              <a:gd name="connsiteY5" fmla="*/ 218 h 784749"/>
              <a:gd name="connsiteX6" fmla="*/ 2165350 w 3168650"/>
              <a:gd name="connsiteY6" fmla="*/ 31968 h 784749"/>
              <a:gd name="connsiteX7" fmla="*/ 2076450 w 3168650"/>
              <a:gd name="connsiteY7" fmla="*/ 44668 h 784749"/>
              <a:gd name="connsiteX8" fmla="*/ 1968500 w 3168650"/>
              <a:gd name="connsiteY8" fmla="*/ 31968 h 784749"/>
              <a:gd name="connsiteX9" fmla="*/ 1841500 w 3168650"/>
              <a:gd name="connsiteY9" fmla="*/ 51018 h 784749"/>
              <a:gd name="connsiteX10" fmla="*/ 1733550 w 3168650"/>
              <a:gd name="connsiteY10" fmla="*/ 76418 h 784749"/>
              <a:gd name="connsiteX11" fmla="*/ 1568450 w 3168650"/>
              <a:gd name="connsiteY11" fmla="*/ 57368 h 784749"/>
              <a:gd name="connsiteX12" fmla="*/ 1492250 w 3168650"/>
              <a:gd name="connsiteY12" fmla="*/ 95468 h 784749"/>
              <a:gd name="connsiteX13" fmla="*/ 1428750 w 3168650"/>
              <a:gd name="connsiteY13" fmla="*/ 190718 h 784749"/>
              <a:gd name="connsiteX14" fmla="*/ 1409700 w 3168650"/>
              <a:gd name="connsiteY14" fmla="*/ 235168 h 784749"/>
              <a:gd name="connsiteX15" fmla="*/ 1295400 w 3168650"/>
              <a:gd name="connsiteY15" fmla="*/ 317718 h 784749"/>
              <a:gd name="connsiteX16" fmla="*/ 1104900 w 3168650"/>
              <a:gd name="connsiteY16" fmla="*/ 349468 h 784749"/>
              <a:gd name="connsiteX17" fmla="*/ 996950 w 3168650"/>
              <a:gd name="connsiteY17" fmla="*/ 368518 h 784749"/>
              <a:gd name="connsiteX18" fmla="*/ 914400 w 3168650"/>
              <a:gd name="connsiteY18" fmla="*/ 432018 h 784749"/>
              <a:gd name="connsiteX19" fmla="*/ 844550 w 3168650"/>
              <a:gd name="connsiteY19" fmla="*/ 495518 h 784749"/>
              <a:gd name="connsiteX20" fmla="*/ 755650 w 3168650"/>
              <a:gd name="connsiteY20" fmla="*/ 533618 h 784749"/>
              <a:gd name="connsiteX21" fmla="*/ 628650 w 3168650"/>
              <a:gd name="connsiteY21" fmla="*/ 546318 h 784749"/>
              <a:gd name="connsiteX22" fmla="*/ 412750 w 3168650"/>
              <a:gd name="connsiteY22" fmla="*/ 609818 h 784749"/>
              <a:gd name="connsiteX23" fmla="*/ 247650 w 3168650"/>
              <a:gd name="connsiteY23" fmla="*/ 692368 h 784749"/>
              <a:gd name="connsiteX24" fmla="*/ 139700 w 3168650"/>
              <a:gd name="connsiteY24" fmla="*/ 762218 h 784749"/>
              <a:gd name="connsiteX25" fmla="*/ 63500 w 3168650"/>
              <a:gd name="connsiteY25" fmla="*/ 774918 h 784749"/>
              <a:gd name="connsiteX26" fmla="*/ 0 w 3168650"/>
              <a:gd name="connsiteY26" fmla="*/ 781268 h 784749"/>
              <a:gd name="connsiteX0" fmla="*/ 3105150 w 3105150"/>
              <a:gd name="connsiteY0" fmla="*/ 362168 h 774918"/>
              <a:gd name="connsiteX1" fmla="*/ 3028950 w 3105150"/>
              <a:gd name="connsiteY1" fmla="*/ 387568 h 774918"/>
              <a:gd name="connsiteX2" fmla="*/ 2914650 w 3105150"/>
              <a:gd name="connsiteY2" fmla="*/ 362168 h 774918"/>
              <a:gd name="connsiteX3" fmla="*/ 2463800 w 3105150"/>
              <a:gd name="connsiteY3" fmla="*/ 44668 h 774918"/>
              <a:gd name="connsiteX4" fmla="*/ 2362200 w 3105150"/>
              <a:gd name="connsiteY4" fmla="*/ 19268 h 774918"/>
              <a:gd name="connsiteX5" fmla="*/ 2184400 w 3105150"/>
              <a:gd name="connsiteY5" fmla="*/ 218 h 774918"/>
              <a:gd name="connsiteX6" fmla="*/ 2101850 w 3105150"/>
              <a:gd name="connsiteY6" fmla="*/ 31968 h 774918"/>
              <a:gd name="connsiteX7" fmla="*/ 2012950 w 3105150"/>
              <a:gd name="connsiteY7" fmla="*/ 44668 h 774918"/>
              <a:gd name="connsiteX8" fmla="*/ 1905000 w 3105150"/>
              <a:gd name="connsiteY8" fmla="*/ 31968 h 774918"/>
              <a:gd name="connsiteX9" fmla="*/ 1778000 w 3105150"/>
              <a:gd name="connsiteY9" fmla="*/ 51018 h 774918"/>
              <a:gd name="connsiteX10" fmla="*/ 1670050 w 3105150"/>
              <a:gd name="connsiteY10" fmla="*/ 76418 h 774918"/>
              <a:gd name="connsiteX11" fmla="*/ 1504950 w 3105150"/>
              <a:gd name="connsiteY11" fmla="*/ 57368 h 774918"/>
              <a:gd name="connsiteX12" fmla="*/ 1428750 w 3105150"/>
              <a:gd name="connsiteY12" fmla="*/ 95468 h 774918"/>
              <a:gd name="connsiteX13" fmla="*/ 1365250 w 3105150"/>
              <a:gd name="connsiteY13" fmla="*/ 190718 h 774918"/>
              <a:gd name="connsiteX14" fmla="*/ 1346200 w 3105150"/>
              <a:gd name="connsiteY14" fmla="*/ 235168 h 774918"/>
              <a:gd name="connsiteX15" fmla="*/ 1231900 w 3105150"/>
              <a:gd name="connsiteY15" fmla="*/ 317718 h 774918"/>
              <a:gd name="connsiteX16" fmla="*/ 1041400 w 3105150"/>
              <a:gd name="connsiteY16" fmla="*/ 349468 h 774918"/>
              <a:gd name="connsiteX17" fmla="*/ 933450 w 3105150"/>
              <a:gd name="connsiteY17" fmla="*/ 368518 h 774918"/>
              <a:gd name="connsiteX18" fmla="*/ 850900 w 3105150"/>
              <a:gd name="connsiteY18" fmla="*/ 432018 h 774918"/>
              <a:gd name="connsiteX19" fmla="*/ 781050 w 3105150"/>
              <a:gd name="connsiteY19" fmla="*/ 495518 h 774918"/>
              <a:gd name="connsiteX20" fmla="*/ 692150 w 3105150"/>
              <a:gd name="connsiteY20" fmla="*/ 533618 h 774918"/>
              <a:gd name="connsiteX21" fmla="*/ 565150 w 3105150"/>
              <a:gd name="connsiteY21" fmla="*/ 546318 h 774918"/>
              <a:gd name="connsiteX22" fmla="*/ 349250 w 3105150"/>
              <a:gd name="connsiteY22" fmla="*/ 609818 h 774918"/>
              <a:gd name="connsiteX23" fmla="*/ 184150 w 3105150"/>
              <a:gd name="connsiteY23" fmla="*/ 692368 h 774918"/>
              <a:gd name="connsiteX24" fmla="*/ 76200 w 3105150"/>
              <a:gd name="connsiteY24" fmla="*/ 762218 h 774918"/>
              <a:gd name="connsiteX25" fmla="*/ 0 w 3105150"/>
              <a:gd name="connsiteY25" fmla="*/ 774918 h 774918"/>
              <a:gd name="connsiteX0" fmla="*/ 3028950 w 3028950"/>
              <a:gd name="connsiteY0" fmla="*/ 362168 h 762218"/>
              <a:gd name="connsiteX1" fmla="*/ 2952750 w 3028950"/>
              <a:gd name="connsiteY1" fmla="*/ 387568 h 762218"/>
              <a:gd name="connsiteX2" fmla="*/ 2838450 w 3028950"/>
              <a:gd name="connsiteY2" fmla="*/ 362168 h 762218"/>
              <a:gd name="connsiteX3" fmla="*/ 2387600 w 3028950"/>
              <a:gd name="connsiteY3" fmla="*/ 44668 h 762218"/>
              <a:gd name="connsiteX4" fmla="*/ 2286000 w 3028950"/>
              <a:gd name="connsiteY4" fmla="*/ 19268 h 762218"/>
              <a:gd name="connsiteX5" fmla="*/ 2108200 w 3028950"/>
              <a:gd name="connsiteY5" fmla="*/ 218 h 762218"/>
              <a:gd name="connsiteX6" fmla="*/ 2025650 w 3028950"/>
              <a:gd name="connsiteY6" fmla="*/ 31968 h 762218"/>
              <a:gd name="connsiteX7" fmla="*/ 1936750 w 3028950"/>
              <a:gd name="connsiteY7" fmla="*/ 44668 h 762218"/>
              <a:gd name="connsiteX8" fmla="*/ 1828800 w 3028950"/>
              <a:gd name="connsiteY8" fmla="*/ 31968 h 762218"/>
              <a:gd name="connsiteX9" fmla="*/ 1701800 w 3028950"/>
              <a:gd name="connsiteY9" fmla="*/ 51018 h 762218"/>
              <a:gd name="connsiteX10" fmla="*/ 1593850 w 3028950"/>
              <a:gd name="connsiteY10" fmla="*/ 76418 h 762218"/>
              <a:gd name="connsiteX11" fmla="*/ 1428750 w 3028950"/>
              <a:gd name="connsiteY11" fmla="*/ 57368 h 762218"/>
              <a:gd name="connsiteX12" fmla="*/ 1352550 w 3028950"/>
              <a:gd name="connsiteY12" fmla="*/ 95468 h 762218"/>
              <a:gd name="connsiteX13" fmla="*/ 1289050 w 3028950"/>
              <a:gd name="connsiteY13" fmla="*/ 190718 h 762218"/>
              <a:gd name="connsiteX14" fmla="*/ 1270000 w 3028950"/>
              <a:gd name="connsiteY14" fmla="*/ 235168 h 762218"/>
              <a:gd name="connsiteX15" fmla="*/ 1155700 w 3028950"/>
              <a:gd name="connsiteY15" fmla="*/ 317718 h 762218"/>
              <a:gd name="connsiteX16" fmla="*/ 965200 w 3028950"/>
              <a:gd name="connsiteY16" fmla="*/ 349468 h 762218"/>
              <a:gd name="connsiteX17" fmla="*/ 857250 w 3028950"/>
              <a:gd name="connsiteY17" fmla="*/ 368518 h 762218"/>
              <a:gd name="connsiteX18" fmla="*/ 774700 w 3028950"/>
              <a:gd name="connsiteY18" fmla="*/ 432018 h 762218"/>
              <a:gd name="connsiteX19" fmla="*/ 704850 w 3028950"/>
              <a:gd name="connsiteY19" fmla="*/ 495518 h 762218"/>
              <a:gd name="connsiteX20" fmla="*/ 615950 w 3028950"/>
              <a:gd name="connsiteY20" fmla="*/ 533618 h 762218"/>
              <a:gd name="connsiteX21" fmla="*/ 488950 w 3028950"/>
              <a:gd name="connsiteY21" fmla="*/ 546318 h 762218"/>
              <a:gd name="connsiteX22" fmla="*/ 273050 w 3028950"/>
              <a:gd name="connsiteY22" fmla="*/ 609818 h 762218"/>
              <a:gd name="connsiteX23" fmla="*/ 107950 w 3028950"/>
              <a:gd name="connsiteY23" fmla="*/ 692368 h 762218"/>
              <a:gd name="connsiteX24" fmla="*/ 0 w 3028950"/>
              <a:gd name="connsiteY24" fmla="*/ 762218 h 762218"/>
              <a:gd name="connsiteX0" fmla="*/ 2921000 w 2921000"/>
              <a:gd name="connsiteY0" fmla="*/ 362168 h 692368"/>
              <a:gd name="connsiteX1" fmla="*/ 2844800 w 2921000"/>
              <a:gd name="connsiteY1" fmla="*/ 387568 h 692368"/>
              <a:gd name="connsiteX2" fmla="*/ 2730500 w 2921000"/>
              <a:gd name="connsiteY2" fmla="*/ 362168 h 692368"/>
              <a:gd name="connsiteX3" fmla="*/ 2279650 w 2921000"/>
              <a:gd name="connsiteY3" fmla="*/ 44668 h 692368"/>
              <a:gd name="connsiteX4" fmla="*/ 2178050 w 2921000"/>
              <a:gd name="connsiteY4" fmla="*/ 19268 h 692368"/>
              <a:gd name="connsiteX5" fmla="*/ 2000250 w 2921000"/>
              <a:gd name="connsiteY5" fmla="*/ 218 h 692368"/>
              <a:gd name="connsiteX6" fmla="*/ 1917700 w 2921000"/>
              <a:gd name="connsiteY6" fmla="*/ 31968 h 692368"/>
              <a:gd name="connsiteX7" fmla="*/ 1828800 w 2921000"/>
              <a:gd name="connsiteY7" fmla="*/ 44668 h 692368"/>
              <a:gd name="connsiteX8" fmla="*/ 1720850 w 2921000"/>
              <a:gd name="connsiteY8" fmla="*/ 31968 h 692368"/>
              <a:gd name="connsiteX9" fmla="*/ 1593850 w 2921000"/>
              <a:gd name="connsiteY9" fmla="*/ 51018 h 692368"/>
              <a:gd name="connsiteX10" fmla="*/ 1485900 w 2921000"/>
              <a:gd name="connsiteY10" fmla="*/ 76418 h 692368"/>
              <a:gd name="connsiteX11" fmla="*/ 1320800 w 2921000"/>
              <a:gd name="connsiteY11" fmla="*/ 57368 h 692368"/>
              <a:gd name="connsiteX12" fmla="*/ 1244600 w 2921000"/>
              <a:gd name="connsiteY12" fmla="*/ 95468 h 692368"/>
              <a:gd name="connsiteX13" fmla="*/ 1181100 w 2921000"/>
              <a:gd name="connsiteY13" fmla="*/ 190718 h 692368"/>
              <a:gd name="connsiteX14" fmla="*/ 1162050 w 2921000"/>
              <a:gd name="connsiteY14" fmla="*/ 235168 h 692368"/>
              <a:gd name="connsiteX15" fmla="*/ 1047750 w 2921000"/>
              <a:gd name="connsiteY15" fmla="*/ 317718 h 692368"/>
              <a:gd name="connsiteX16" fmla="*/ 857250 w 2921000"/>
              <a:gd name="connsiteY16" fmla="*/ 349468 h 692368"/>
              <a:gd name="connsiteX17" fmla="*/ 749300 w 2921000"/>
              <a:gd name="connsiteY17" fmla="*/ 368518 h 692368"/>
              <a:gd name="connsiteX18" fmla="*/ 666750 w 2921000"/>
              <a:gd name="connsiteY18" fmla="*/ 432018 h 692368"/>
              <a:gd name="connsiteX19" fmla="*/ 596900 w 2921000"/>
              <a:gd name="connsiteY19" fmla="*/ 495518 h 692368"/>
              <a:gd name="connsiteX20" fmla="*/ 508000 w 2921000"/>
              <a:gd name="connsiteY20" fmla="*/ 533618 h 692368"/>
              <a:gd name="connsiteX21" fmla="*/ 381000 w 2921000"/>
              <a:gd name="connsiteY21" fmla="*/ 546318 h 692368"/>
              <a:gd name="connsiteX22" fmla="*/ 165100 w 2921000"/>
              <a:gd name="connsiteY22" fmla="*/ 609818 h 692368"/>
              <a:gd name="connsiteX23" fmla="*/ 0 w 2921000"/>
              <a:gd name="connsiteY23" fmla="*/ 692368 h 692368"/>
              <a:gd name="connsiteX0" fmla="*/ 2755900 w 2755900"/>
              <a:gd name="connsiteY0" fmla="*/ 362168 h 609818"/>
              <a:gd name="connsiteX1" fmla="*/ 2679700 w 2755900"/>
              <a:gd name="connsiteY1" fmla="*/ 387568 h 609818"/>
              <a:gd name="connsiteX2" fmla="*/ 2565400 w 2755900"/>
              <a:gd name="connsiteY2" fmla="*/ 362168 h 609818"/>
              <a:gd name="connsiteX3" fmla="*/ 2114550 w 2755900"/>
              <a:gd name="connsiteY3" fmla="*/ 44668 h 609818"/>
              <a:gd name="connsiteX4" fmla="*/ 2012950 w 2755900"/>
              <a:gd name="connsiteY4" fmla="*/ 19268 h 609818"/>
              <a:gd name="connsiteX5" fmla="*/ 1835150 w 2755900"/>
              <a:gd name="connsiteY5" fmla="*/ 218 h 609818"/>
              <a:gd name="connsiteX6" fmla="*/ 1752600 w 2755900"/>
              <a:gd name="connsiteY6" fmla="*/ 31968 h 609818"/>
              <a:gd name="connsiteX7" fmla="*/ 1663700 w 2755900"/>
              <a:gd name="connsiteY7" fmla="*/ 44668 h 609818"/>
              <a:gd name="connsiteX8" fmla="*/ 1555750 w 2755900"/>
              <a:gd name="connsiteY8" fmla="*/ 31968 h 609818"/>
              <a:gd name="connsiteX9" fmla="*/ 1428750 w 2755900"/>
              <a:gd name="connsiteY9" fmla="*/ 51018 h 609818"/>
              <a:gd name="connsiteX10" fmla="*/ 1320800 w 2755900"/>
              <a:gd name="connsiteY10" fmla="*/ 76418 h 609818"/>
              <a:gd name="connsiteX11" fmla="*/ 1155700 w 2755900"/>
              <a:gd name="connsiteY11" fmla="*/ 57368 h 609818"/>
              <a:gd name="connsiteX12" fmla="*/ 1079500 w 2755900"/>
              <a:gd name="connsiteY12" fmla="*/ 95468 h 609818"/>
              <a:gd name="connsiteX13" fmla="*/ 1016000 w 2755900"/>
              <a:gd name="connsiteY13" fmla="*/ 190718 h 609818"/>
              <a:gd name="connsiteX14" fmla="*/ 996950 w 2755900"/>
              <a:gd name="connsiteY14" fmla="*/ 235168 h 609818"/>
              <a:gd name="connsiteX15" fmla="*/ 882650 w 2755900"/>
              <a:gd name="connsiteY15" fmla="*/ 317718 h 609818"/>
              <a:gd name="connsiteX16" fmla="*/ 692150 w 2755900"/>
              <a:gd name="connsiteY16" fmla="*/ 349468 h 609818"/>
              <a:gd name="connsiteX17" fmla="*/ 584200 w 2755900"/>
              <a:gd name="connsiteY17" fmla="*/ 368518 h 609818"/>
              <a:gd name="connsiteX18" fmla="*/ 501650 w 2755900"/>
              <a:gd name="connsiteY18" fmla="*/ 432018 h 609818"/>
              <a:gd name="connsiteX19" fmla="*/ 431800 w 2755900"/>
              <a:gd name="connsiteY19" fmla="*/ 495518 h 609818"/>
              <a:gd name="connsiteX20" fmla="*/ 342900 w 2755900"/>
              <a:gd name="connsiteY20" fmla="*/ 533618 h 609818"/>
              <a:gd name="connsiteX21" fmla="*/ 215900 w 2755900"/>
              <a:gd name="connsiteY21" fmla="*/ 546318 h 609818"/>
              <a:gd name="connsiteX22" fmla="*/ 0 w 2755900"/>
              <a:gd name="connsiteY22" fmla="*/ 609818 h 609818"/>
              <a:gd name="connsiteX0" fmla="*/ 2540000 w 2540000"/>
              <a:gd name="connsiteY0" fmla="*/ 362168 h 546318"/>
              <a:gd name="connsiteX1" fmla="*/ 2463800 w 2540000"/>
              <a:gd name="connsiteY1" fmla="*/ 387568 h 546318"/>
              <a:gd name="connsiteX2" fmla="*/ 2349500 w 2540000"/>
              <a:gd name="connsiteY2" fmla="*/ 362168 h 546318"/>
              <a:gd name="connsiteX3" fmla="*/ 1898650 w 2540000"/>
              <a:gd name="connsiteY3" fmla="*/ 44668 h 546318"/>
              <a:gd name="connsiteX4" fmla="*/ 1797050 w 2540000"/>
              <a:gd name="connsiteY4" fmla="*/ 19268 h 546318"/>
              <a:gd name="connsiteX5" fmla="*/ 1619250 w 2540000"/>
              <a:gd name="connsiteY5" fmla="*/ 218 h 546318"/>
              <a:gd name="connsiteX6" fmla="*/ 1536700 w 2540000"/>
              <a:gd name="connsiteY6" fmla="*/ 31968 h 546318"/>
              <a:gd name="connsiteX7" fmla="*/ 1447800 w 2540000"/>
              <a:gd name="connsiteY7" fmla="*/ 44668 h 546318"/>
              <a:gd name="connsiteX8" fmla="*/ 1339850 w 2540000"/>
              <a:gd name="connsiteY8" fmla="*/ 31968 h 546318"/>
              <a:gd name="connsiteX9" fmla="*/ 1212850 w 2540000"/>
              <a:gd name="connsiteY9" fmla="*/ 51018 h 546318"/>
              <a:gd name="connsiteX10" fmla="*/ 1104900 w 2540000"/>
              <a:gd name="connsiteY10" fmla="*/ 76418 h 546318"/>
              <a:gd name="connsiteX11" fmla="*/ 939800 w 2540000"/>
              <a:gd name="connsiteY11" fmla="*/ 57368 h 546318"/>
              <a:gd name="connsiteX12" fmla="*/ 863600 w 2540000"/>
              <a:gd name="connsiteY12" fmla="*/ 95468 h 546318"/>
              <a:gd name="connsiteX13" fmla="*/ 800100 w 2540000"/>
              <a:gd name="connsiteY13" fmla="*/ 190718 h 546318"/>
              <a:gd name="connsiteX14" fmla="*/ 781050 w 2540000"/>
              <a:gd name="connsiteY14" fmla="*/ 235168 h 546318"/>
              <a:gd name="connsiteX15" fmla="*/ 666750 w 2540000"/>
              <a:gd name="connsiteY15" fmla="*/ 317718 h 546318"/>
              <a:gd name="connsiteX16" fmla="*/ 476250 w 2540000"/>
              <a:gd name="connsiteY16" fmla="*/ 349468 h 546318"/>
              <a:gd name="connsiteX17" fmla="*/ 368300 w 2540000"/>
              <a:gd name="connsiteY17" fmla="*/ 368518 h 546318"/>
              <a:gd name="connsiteX18" fmla="*/ 285750 w 2540000"/>
              <a:gd name="connsiteY18" fmla="*/ 432018 h 546318"/>
              <a:gd name="connsiteX19" fmla="*/ 215900 w 2540000"/>
              <a:gd name="connsiteY19" fmla="*/ 495518 h 546318"/>
              <a:gd name="connsiteX20" fmla="*/ 127000 w 2540000"/>
              <a:gd name="connsiteY20" fmla="*/ 533618 h 546318"/>
              <a:gd name="connsiteX21" fmla="*/ 0 w 2540000"/>
              <a:gd name="connsiteY21" fmla="*/ 546318 h 546318"/>
              <a:gd name="connsiteX0" fmla="*/ 2413000 w 2413000"/>
              <a:gd name="connsiteY0" fmla="*/ 362168 h 533618"/>
              <a:gd name="connsiteX1" fmla="*/ 2336800 w 2413000"/>
              <a:gd name="connsiteY1" fmla="*/ 387568 h 533618"/>
              <a:gd name="connsiteX2" fmla="*/ 2222500 w 2413000"/>
              <a:gd name="connsiteY2" fmla="*/ 362168 h 533618"/>
              <a:gd name="connsiteX3" fmla="*/ 1771650 w 2413000"/>
              <a:gd name="connsiteY3" fmla="*/ 44668 h 533618"/>
              <a:gd name="connsiteX4" fmla="*/ 1670050 w 2413000"/>
              <a:gd name="connsiteY4" fmla="*/ 19268 h 533618"/>
              <a:gd name="connsiteX5" fmla="*/ 1492250 w 2413000"/>
              <a:gd name="connsiteY5" fmla="*/ 218 h 533618"/>
              <a:gd name="connsiteX6" fmla="*/ 1409700 w 2413000"/>
              <a:gd name="connsiteY6" fmla="*/ 31968 h 533618"/>
              <a:gd name="connsiteX7" fmla="*/ 1320800 w 2413000"/>
              <a:gd name="connsiteY7" fmla="*/ 44668 h 533618"/>
              <a:gd name="connsiteX8" fmla="*/ 1212850 w 2413000"/>
              <a:gd name="connsiteY8" fmla="*/ 31968 h 533618"/>
              <a:gd name="connsiteX9" fmla="*/ 1085850 w 2413000"/>
              <a:gd name="connsiteY9" fmla="*/ 51018 h 533618"/>
              <a:gd name="connsiteX10" fmla="*/ 977900 w 2413000"/>
              <a:gd name="connsiteY10" fmla="*/ 76418 h 533618"/>
              <a:gd name="connsiteX11" fmla="*/ 812800 w 2413000"/>
              <a:gd name="connsiteY11" fmla="*/ 57368 h 533618"/>
              <a:gd name="connsiteX12" fmla="*/ 736600 w 2413000"/>
              <a:gd name="connsiteY12" fmla="*/ 95468 h 533618"/>
              <a:gd name="connsiteX13" fmla="*/ 673100 w 2413000"/>
              <a:gd name="connsiteY13" fmla="*/ 190718 h 533618"/>
              <a:gd name="connsiteX14" fmla="*/ 654050 w 2413000"/>
              <a:gd name="connsiteY14" fmla="*/ 235168 h 533618"/>
              <a:gd name="connsiteX15" fmla="*/ 539750 w 2413000"/>
              <a:gd name="connsiteY15" fmla="*/ 317718 h 533618"/>
              <a:gd name="connsiteX16" fmla="*/ 349250 w 2413000"/>
              <a:gd name="connsiteY16" fmla="*/ 349468 h 533618"/>
              <a:gd name="connsiteX17" fmla="*/ 241300 w 2413000"/>
              <a:gd name="connsiteY17" fmla="*/ 368518 h 533618"/>
              <a:gd name="connsiteX18" fmla="*/ 158750 w 2413000"/>
              <a:gd name="connsiteY18" fmla="*/ 432018 h 533618"/>
              <a:gd name="connsiteX19" fmla="*/ 88900 w 2413000"/>
              <a:gd name="connsiteY19" fmla="*/ 495518 h 533618"/>
              <a:gd name="connsiteX20" fmla="*/ 0 w 2413000"/>
              <a:gd name="connsiteY20" fmla="*/ 533618 h 533618"/>
              <a:gd name="connsiteX0" fmla="*/ 2324100 w 2324100"/>
              <a:gd name="connsiteY0" fmla="*/ 362168 h 495518"/>
              <a:gd name="connsiteX1" fmla="*/ 2247900 w 2324100"/>
              <a:gd name="connsiteY1" fmla="*/ 387568 h 495518"/>
              <a:gd name="connsiteX2" fmla="*/ 2133600 w 2324100"/>
              <a:gd name="connsiteY2" fmla="*/ 362168 h 495518"/>
              <a:gd name="connsiteX3" fmla="*/ 1682750 w 2324100"/>
              <a:gd name="connsiteY3" fmla="*/ 44668 h 495518"/>
              <a:gd name="connsiteX4" fmla="*/ 1581150 w 2324100"/>
              <a:gd name="connsiteY4" fmla="*/ 19268 h 495518"/>
              <a:gd name="connsiteX5" fmla="*/ 1403350 w 2324100"/>
              <a:gd name="connsiteY5" fmla="*/ 218 h 495518"/>
              <a:gd name="connsiteX6" fmla="*/ 1320800 w 2324100"/>
              <a:gd name="connsiteY6" fmla="*/ 31968 h 495518"/>
              <a:gd name="connsiteX7" fmla="*/ 1231900 w 2324100"/>
              <a:gd name="connsiteY7" fmla="*/ 44668 h 495518"/>
              <a:gd name="connsiteX8" fmla="*/ 1123950 w 2324100"/>
              <a:gd name="connsiteY8" fmla="*/ 31968 h 495518"/>
              <a:gd name="connsiteX9" fmla="*/ 996950 w 2324100"/>
              <a:gd name="connsiteY9" fmla="*/ 51018 h 495518"/>
              <a:gd name="connsiteX10" fmla="*/ 889000 w 2324100"/>
              <a:gd name="connsiteY10" fmla="*/ 76418 h 495518"/>
              <a:gd name="connsiteX11" fmla="*/ 723900 w 2324100"/>
              <a:gd name="connsiteY11" fmla="*/ 57368 h 495518"/>
              <a:gd name="connsiteX12" fmla="*/ 647700 w 2324100"/>
              <a:gd name="connsiteY12" fmla="*/ 95468 h 495518"/>
              <a:gd name="connsiteX13" fmla="*/ 584200 w 2324100"/>
              <a:gd name="connsiteY13" fmla="*/ 190718 h 495518"/>
              <a:gd name="connsiteX14" fmla="*/ 565150 w 2324100"/>
              <a:gd name="connsiteY14" fmla="*/ 235168 h 495518"/>
              <a:gd name="connsiteX15" fmla="*/ 450850 w 2324100"/>
              <a:gd name="connsiteY15" fmla="*/ 317718 h 495518"/>
              <a:gd name="connsiteX16" fmla="*/ 260350 w 2324100"/>
              <a:gd name="connsiteY16" fmla="*/ 349468 h 495518"/>
              <a:gd name="connsiteX17" fmla="*/ 152400 w 2324100"/>
              <a:gd name="connsiteY17" fmla="*/ 368518 h 495518"/>
              <a:gd name="connsiteX18" fmla="*/ 69850 w 2324100"/>
              <a:gd name="connsiteY18" fmla="*/ 432018 h 495518"/>
              <a:gd name="connsiteX19" fmla="*/ 0 w 2324100"/>
              <a:gd name="connsiteY19" fmla="*/ 495518 h 495518"/>
              <a:gd name="connsiteX0" fmla="*/ 2254250 w 2254250"/>
              <a:gd name="connsiteY0" fmla="*/ 362168 h 432018"/>
              <a:gd name="connsiteX1" fmla="*/ 2178050 w 2254250"/>
              <a:gd name="connsiteY1" fmla="*/ 387568 h 432018"/>
              <a:gd name="connsiteX2" fmla="*/ 2063750 w 2254250"/>
              <a:gd name="connsiteY2" fmla="*/ 362168 h 432018"/>
              <a:gd name="connsiteX3" fmla="*/ 1612900 w 2254250"/>
              <a:gd name="connsiteY3" fmla="*/ 44668 h 432018"/>
              <a:gd name="connsiteX4" fmla="*/ 1511300 w 2254250"/>
              <a:gd name="connsiteY4" fmla="*/ 19268 h 432018"/>
              <a:gd name="connsiteX5" fmla="*/ 1333500 w 2254250"/>
              <a:gd name="connsiteY5" fmla="*/ 218 h 432018"/>
              <a:gd name="connsiteX6" fmla="*/ 1250950 w 2254250"/>
              <a:gd name="connsiteY6" fmla="*/ 31968 h 432018"/>
              <a:gd name="connsiteX7" fmla="*/ 1162050 w 2254250"/>
              <a:gd name="connsiteY7" fmla="*/ 44668 h 432018"/>
              <a:gd name="connsiteX8" fmla="*/ 1054100 w 2254250"/>
              <a:gd name="connsiteY8" fmla="*/ 31968 h 432018"/>
              <a:gd name="connsiteX9" fmla="*/ 927100 w 2254250"/>
              <a:gd name="connsiteY9" fmla="*/ 51018 h 432018"/>
              <a:gd name="connsiteX10" fmla="*/ 819150 w 2254250"/>
              <a:gd name="connsiteY10" fmla="*/ 76418 h 432018"/>
              <a:gd name="connsiteX11" fmla="*/ 654050 w 2254250"/>
              <a:gd name="connsiteY11" fmla="*/ 57368 h 432018"/>
              <a:gd name="connsiteX12" fmla="*/ 577850 w 2254250"/>
              <a:gd name="connsiteY12" fmla="*/ 95468 h 432018"/>
              <a:gd name="connsiteX13" fmla="*/ 514350 w 2254250"/>
              <a:gd name="connsiteY13" fmla="*/ 190718 h 432018"/>
              <a:gd name="connsiteX14" fmla="*/ 495300 w 2254250"/>
              <a:gd name="connsiteY14" fmla="*/ 235168 h 432018"/>
              <a:gd name="connsiteX15" fmla="*/ 381000 w 2254250"/>
              <a:gd name="connsiteY15" fmla="*/ 317718 h 432018"/>
              <a:gd name="connsiteX16" fmla="*/ 190500 w 2254250"/>
              <a:gd name="connsiteY16" fmla="*/ 349468 h 432018"/>
              <a:gd name="connsiteX17" fmla="*/ 82550 w 2254250"/>
              <a:gd name="connsiteY17" fmla="*/ 368518 h 432018"/>
              <a:gd name="connsiteX18" fmla="*/ 0 w 2254250"/>
              <a:gd name="connsiteY18" fmla="*/ 432018 h 432018"/>
              <a:gd name="connsiteX0" fmla="*/ 2171700 w 2171700"/>
              <a:gd name="connsiteY0" fmla="*/ 362168 h 396363"/>
              <a:gd name="connsiteX1" fmla="*/ 2095500 w 2171700"/>
              <a:gd name="connsiteY1" fmla="*/ 387568 h 396363"/>
              <a:gd name="connsiteX2" fmla="*/ 1981200 w 2171700"/>
              <a:gd name="connsiteY2" fmla="*/ 362168 h 396363"/>
              <a:gd name="connsiteX3" fmla="*/ 1530350 w 2171700"/>
              <a:gd name="connsiteY3" fmla="*/ 44668 h 396363"/>
              <a:gd name="connsiteX4" fmla="*/ 1428750 w 2171700"/>
              <a:gd name="connsiteY4" fmla="*/ 19268 h 396363"/>
              <a:gd name="connsiteX5" fmla="*/ 1250950 w 2171700"/>
              <a:gd name="connsiteY5" fmla="*/ 218 h 396363"/>
              <a:gd name="connsiteX6" fmla="*/ 1168400 w 2171700"/>
              <a:gd name="connsiteY6" fmla="*/ 31968 h 396363"/>
              <a:gd name="connsiteX7" fmla="*/ 1079500 w 2171700"/>
              <a:gd name="connsiteY7" fmla="*/ 44668 h 396363"/>
              <a:gd name="connsiteX8" fmla="*/ 971550 w 2171700"/>
              <a:gd name="connsiteY8" fmla="*/ 31968 h 396363"/>
              <a:gd name="connsiteX9" fmla="*/ 844550 w 2171700"/>
              <a:gd name="connsiteY9" fmla="*/ 51018 h 396363"/>
              <a:gd name="connsiteX10" fmla="*/ 736600 w 2171700"/>
              <a:gd name="connsiteY10" fmla="*/ 76418 h 396363"/>
              <a:gd name="connsiteX11" fmla="*/ 571500 w 2171700"/>
              <a:gd name="connsiteY11" fmla="*/ 57368 h 396363"/>
              <a:gd name="connsiteX12" fmla="*/ 495300 w 2171700"/>
              <a:gd name="connsiteY12" fmla="*/ 95468 h 396363"/>
              <a:gd name="connsiteX13" fmla="*/ 431800 w 2171700"/>
              <a:gd name="connsiteY13" fmla="*/ 190718 h 396363"/>
              <a:gd name="connsiteX14" fmla="*/ 412750 w 2171700"/>
              <a:gd name="connsiteY14" fmla="*/ 235168 h 396363"/>
              <a:gd name="connsiteX15" fmla="*/ 298450 w 2171700"/>
              <a:gd name="connsiteY15" fmla="*/ 317718 h 396363"/>
              <a:gd name="connsiteX16" fmla="*/ 107950 w 2171700"/>
              <a:gd name="connsiteY16" fmla="*/ 349468 h 396363"/>
              <a:gd name="connsiteX17" fmla="*/ 0 w 2171700"/>
              <a:gd name="connsiteY17" fmla="*/ 368518 h 396363"/>
              <a:gd name="connsiteX0" fmla="*/ 2063750 w 2063750"/>
              <a:gd name="connsiteY0" fmla="*/ 362168 h 396363"/>
              <a:gd name="connsiteX1" fmla="*/ 1987550 w 2063750"/>
              <a:gd name="connsiteY1" fmla="*/ 387568 h 396363"/>
              <a:gd name="connsiteX2" fmla="*/ 1873250 w 2063750"/>
              <a:gd name="connsiteY2" fmla="*/ 362168 h 396363"/>
              <a:gd name="connsiteX3" fmla="*/ 1422400 w 2063750"/>
              <a:gd name="connsiteY3" fmla="*/ 44668 h 396363"/>
              <a:gd name="connsiteX4" fmla="*/ 1320800 w 2063750"/>
              <a:gd name="connsiteY4" fmla="*/ 19268 h 396363"/>
              <a:gd name="connsiteX5" fmla="*/ 1143000 w 2063750"/>
              <a:gd name="connsiteY5" fmla="*/ 218 h 396363"/>
              <a:gd name="connsiteX6" fmla="*/ 1060450 w 2063750"/>
              <a:gd name="connsiteY6" fmla="*/ 31968 h 396363"/>
              <a:gd name="connsiteX7" fmla="*/ 971550 w 2063750"/>
              <a:gd name="connsiteY7" fmla="*/ 44668 h 396363"/>
              <a:gd name="connsiteX8" fmla="*/ 863600 w 2063750"/>
              <a:gd name="connsiteY8" fmla="*/ 31968 h 396363"/>
              <a:gd name="connsiteX9" fmla="*/ 736600 w 2063750"/>
              <a:gd name="connsiteY9" fmla="*/ 51018 h 396363"/>
              <a:gd name="connsiteX10" fmla="*/ 628650 w 2063750"/>
              <a:gd name="connsiteY10" fmla="*/ 76418 h 396363"/>
              <a:gd name="connsiteX11" fmla="*/ 463550 w 2063750"/>
              <a:gd name="connsiteY11" fmla="*/ 57368 h 396363"/>
              <a:gd name="connsiteX12" fmla="*/ 387350 w 2063750"/>
              <a:gd name="connsiteY12" fmla="*/ 95468 h 396363"/>
              <a:gd name="connsiteX13" fmla="*/ 323850 w 2063750"/>
              <a:gd name="connsiteY13" fmla="*/ 190718 h 396363"/>
              <a:gd name="connsiteX14" fmla="*/ 304800 w 2063750"/>
              <a:gd name="connsiteY14" fmla="*/ 235168 h 396363"/>
              <a:gd name="connsiteX15" fmla="*/ 190500 w 2063750"/>
              <a:gd name="connsiteY15" fmla="*/ 317718 h 396363"/>
              <a:gd name="connsiteX16" fmla="*/ 0 w 2063750"/>
              <a:gd name="connsiteY16" fmla="*/ 349468 h 396363"/>
              <a:gd name="connsiteX0" fmla="*/ 1873250 w 1873250"/>
              <a:gd name="connsiteY0" fmla="*/ 362168 h 396363"/>
              <a:gd name="connsiteX1" fmla="*/ 1797050 w 1873250"/>
              <a:gd name="connsiteY1" fmla="*/ 387568 h 396363"/>
              <a:gd name="connsiteX2" fmla="*/ 1682750 w 1873250"/>
              <a:gd name="connsiteY2" fmla="*/ 362168 h 396363"/>
              <a:gd name="connsiteX3" fmla="*/ 1231900 w 1873250"/>
              <a:gd name="connsiteY3" fmla="*/ 44668 h 396363"/>
              <a:gd name="connsiteX4" fmla="*/ 1130300 w 1873250"/>
              <a:gd name="connsiteY4" fmla="*/ 19268 h 396363"/>
              <a:gd name="connsiteX5" fmla="*/ 952500 w 1873250"/>
              <a:gd name="connsiteY5" fmla="*/ 218 h 396363"/>
              <a:gd name="connsiteX6" fmla="*/ 869950 w 1873250"/>
              <a:gd name="connsiteY6" fmla="*/ 31968 h 396363"/>
              <a:gd name="connsiteX7" fmla="*/ 781050 w 1873250"/>
              <a:gd name="connsiteY7" fmla="*/ 44668 h 396363"/>
              <a:gd name="connsiteX8" fmla="*/ 673100 w 1873250"/>
              <a:gd name="connsiteY8" fmla="*/ 31968 h 396363"/>
              <a:gd name="connsiteX9" fmla="*/ 546100 w 1873250"/>
              <a:gd name="connsiteY9" fmla="*/ 51018 h 396363"/>
              <a:gd name="connsiteX10" fmla="*/ 438150 w 1873250"/>
              <a:gd name="connsiteY10" fmla="*/ 76418 h 396363"/>
              <a:gd name="connsiteX11" fmla="*/ 273050 w 1873250"/>
              <a:gd name="connsiteY11" fmla="*/ 57368 h 396363"/>
              <a:gd name="connsiteX12" fmla="*/ 196850 w 1873250"/>
              <a:gd name="connsiteY12" fmla="*/ 95468 h 396363"/>
              <a:gd name="connsiteX13" fmla="*/ 133350 w 1873250"/>
              <a:gd name="connsiteY13" fmla="*/ 190718 h 396363"/>
              <a:gd name="connsiteX14" fmla="*/ 114300 w 1873250"/>
              <a:gd name="connsiteY14" fmla="*/ 235168 h 396363"/>
              <a:gd name="connsiteX15" fmla="*/ 0 w 1873250"/>
              <a:gd name="connsiteY15" fmla="*/ 317718 h 396363"/>
              <a:gd name="connsiteX0" fmla="*/ 1758950 w 1758950"/>
              <a:gd name="connsiteY0" fmla="*/ 362168 h 396363"/>
              <a:gd name="connsiteX1" fmla="*/ 1682750 w 1758950"/>
              <a:gd name="connsiteY1" fmla="*/ 387568 h 396363"/>
              <a:gd name="connsiteX2" fmla="*/ 1568450 w 1758950"/>
              <a:gd name="connsiteY2" fmla="*/ 362168 h 396363"/>
              <a:gd name="connsiteX3" fmla="*/ 1117600 w 1758950"/>
              <a:gd name="connsiteY3" fmla="*/ 44668 h 396363"/>
              <a:gd name="connsiteX4" fmla="*/ 1016000 w 1758950"/>
              <a:gd name="connsiteY4" fmla="*/ 19268 h 396363"/>
              <a:gd name="connsiteX5" fmla="*/ 838200 w 1758950"/>
              <a:gd name="connsiteY5" fmla="*/ 218 h 396363"/>
              <a:gd name="connsiteX6" fmla="*/ 755650 w 1758950"/>
              <a:gd name="connsiteY6" fmla="*/ 31968 h 396363"/>
              <a:gd name="connsiteX7" fmla="*/ 666750 w 1758950"/>
              <a:gd name="connsiteY7" fmla="*/ 44668 h 396363"/>
              <a:gd name="connsiteX8" fmla="*/ 558800 w 1758950"/>
              <a:gd name="connsiteY8" fmla="*/ 31968 h 396363"/>
              <a:gd name="connsiteX9" fmla="*/ 431800 w 1758950"/>
              <a:gd name="connsiteY9" fmla="*/ 51018 h 396363"/>
              <a:gd name="connsiteX10" fmla="*/ 323850 w 1758950"/>
              <a:gd name="connsiteY10" fmla="*/ 76418 h 396363"/>
              <a:gd name="connsiteX11" fmla="*/ 158750 w 1758950"/>
              <a:gd name="connsiteY11" fmla="*/ 57368 h 396363"/>
              <a:gd name="connsiteX12" fmla="*/ 82550 w 1758950"/>
              <a:gd name="connsiteY12" fmla="*/ 95468 h 396363"/>
              <a:gd name="connsiteX13" fmla="*/ 19050 w 1758950"/>
              <a:gd name="connsiteY13" fmla="*/ 190718 h 396363"/>
              <a:gd name="connsiteX14" fmla="*/ 0 w 1758950"/>
              <a:gd name="connsiteY14" fmla="*/ 235168 h 39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8950" h="396363">
                <a:moveTo>
                  <a:pt x="1758950" y="362168"/>
                </a:moveTo>
                <a:cubicBezTo>
                  <a:pt x="1736725" y="374868"/>
                  <a:pt x="1714500" y="387568"/>
                  <a:pt x="1682750" y="387568"/>
                </a:cubicBezTo>
                <a:cubicBezTo>
                  <a:pt x="1651000" y="387568"/>
                  <a:pt x="1662642" y="419318"/>
                  <a:pt x="1568450" y="362168"/>
                </a:cubicBezTo>
                <a:cubicBezTo>
                  <a:pt x="1474258" y="305018"/>
                  <a:pt x="1209675" y="101818"/>
                  <a:pt x="1117600" y="44668"/>
                </a:cubicBezTo>
                <a:cubicBezTo>
                  <a:pt x="1025525" y="-12482"/>
                  <a:pt x="1062567" y="26676"/>
                  <a:pt x="1016000" y="19268"/>
                </a:cubicBezTo>
                <a:cubicBezTo>
                  <a:pt x="969433" y="11860"/>
                  <a:pt x="881592" y="-1899"/>
                  <a:pt x="838200" y="218"/>
                </a:cubicBezTo>
                <a:cubicBezTo>
                  <a:pt x="794808" y="2335"/>
                  <a:pt x="784225" y="24560"/>
                  <a:pt x="755650" y="31968"/>
                </a:cubicBezTo>
                <a:cubicBezTo>
                  <a:pt x="727075" y="39376"/>
                  <a:pt x="699558" y="44668"/>
                  <a:pt x="666750" y="44668"/>
                </a:cubicBezTo>
                <a:cubicBezTo>
                  <a:pt x="633942" y="44668"/>
                  <a:pt x="597958" y="30910"/>
                  <a:pt x="558800" y="31968"/>
                </a:cubicBezTo>
                <a:cubicBezTo>
                  <a:pt x="519642" y="33026"/>
                  <a:pt x="470958" y="43610"/>
                  <a:pt x="431800" y="51018"/>
                </a:cubicBezTo>
                <a:cubicBezTo>
                  <a:pt x="392642" y="58426"/>
                  <a:pt x="369358" y="75360"/>
                  <a:pt x="323850" y="76418"/>
                </a:cubicBezTo>
                <a:cubicBezTo>
                  <a:pt x="278342" y="77476"/>
                  <a:pt x="198967" y="54193"/>
                  <a:pt x="158750" y="57368"/>
                </a:cubicBezTo>
                <a:cubicBezTo>
                  <a:pt x="118533" y="60543"/>
                  <a:pt x="105833" y="73243"/>
                  <a:pt x="82550" y="95468"/>
                </a:cubicBezTo>
                <a:cubicBezTo>
                  <a:pt x="59267" y="117693"/>
                  <a:pt x="32808" y="167435"/>
                  <a:pt x="19050" y="190718"/>
                </a:cubicBezTo>
                <a:cubicBezTo>
                  <a:pt x="5292" y="214001"/>
                  <a:pt x="22225" y="214001"/>
                  <a:pt x="0" y="235168"/>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873250" y="3946643"/>
            <a:ext cx="4508500" cy="302249"/>
          </a:xfrm>
          <a:custGeom>
            <a:avLst/>
            <a:gdLst>
              <a:gd name="connsiteX0" fmla="*/ 7778750 w 7778750"/>
              <a:gd name="connsiteY0" fmla="*/ 362168 h 784749"/>
              <a:gd name="connsiteX1" fmla="*/ 7702550 w 7778750"/>
              <a:gd name="connsiteY1" fmla="*/ 387568 h 784749"/>
              <a:gd name="connsiteX2" fmla="*/ 7588250 w 7778750"/>
              <a:gd name="connsiteY2" fmla="*/ 362168 h 784749"/>
              <a:gd name="connsiteX3" fmla="*/ 7137400 w 7778750"/>
              <a:gd name="connsiteY3" fmla="*/ 44668 h 784749"/>
              <a:gd name="connsiteX4" fmla="*/ 7035800 w 7778750"/>
              <a:gd name="connsiteY4" fmla="*/ 19268 h 784749"/>
              <a:gd name="connsiteX5" fmla="*/ 6858000 w 7778750"/>
              <a:gd name="connsiteY5" fmla="*/ 218 h 784749"/>
              <a:gd name="connsiteX6" fmla="*/ 6775450 w 7778750"/>
              <a:gd name="connsiteY6" fmla="*/ 31968 h 784749"/>
              <a:gd name="connsiteX7" fmla="*/ 6686550 w 7778750"/>
              <a:gd name="connsiteY7" fmla="*/ 44668 h 784749"/>
              <a:gd name="connsiteX8" fmla="*/ 6578600 w 7778750"/>
              <a:gd name="connsiteY8" fmla="*/ 31968 h 784749"/>
              <a:gd name="connsiteX9" fmla="*/ 6451600 w 7778750"/>
              <a:gd name="connsiteY9" fmla="*/ 51018 h 784749"/>
              <a:gd name="connsiteX10" fmla="*/ 6343650 w 7778750"/>
              <a:gd name="connsiteY10" fmla="*/ 76418 h 784749"/>
              <a:gd name="connsiteX11" fmla="*/ 6178550 w 7778750"/>
              <a:gd name="connsiteY11" fmla="*/ 57368 h 784749"/>
              <a:gd name="connsiteX12" fmla="*/ 6102350 w 7778750"/>
              <a:gd name="connsiteY12" fmla="*/ 95468 h 784749"/>
              <a:gd name="connsiteX13" fmla="*/ 6038850 w 7778750"/>
              <a:gd name="connsiteY13" fmla="*/ 190718 h 784749"/>
              <a:gd name="connsiteX14" fmla="*/ 6019800 w 7778750"/>
              <a:gd name="connsiteY14" fmla="*/ 235168 h 784749"/>
              <a:gd name="connsiteX15" fmla="*/ 5905500 w 7778750"/>
              <a:gd name="connsiteY15" fmla="*/ 317718 h 784749"/>
              <a:gd name="connsiteX16" fmla="*/ 5715000 w 7778750"/>
              <a:gd name="connsiteY16" fmla="*/ 349468 h 784749"/>
              <a:gd name="connsiteX17" fmla="*/ 5607050 w 7778750"/>
              <a:gd name="connsiteY17" fmla="*/ 368518 h 784749"/>
              <a:gd name="connsiteX18" fmla="*/ 5524500 w 7778750"/>
              <a:gd name="connsiteY18" fmla="*/ 432018 h 784749"/>
              <a:gd name="connsiteX19" fmla="*/ 5454650 w 7778750"/>
              <a:gd name="connsiteY19" fmla="*/ 495518 h 784749"/>
              <a:gd name="connsiteX20" fmla="*/ 5365750 w 7778750"/>
              <a:gd name="connsiteY20" fmla="*/ 533618 h 784749"/>
              <a:gd name="connsiteX21" fmla="*/ 5238750 w 7778750"/>
              <a:gd name="connsiteY21" fmla="*/ 546318 h 784749"/>
              <a:gd name="connsiteX22" fmla="*/ 5022850 w 7778750"/>
              <a:gd name="connsiteY22" fmla="*/ 609818 h 784749"/>
              <a:gd name="connsiteX23" fmla="*/ 4857750 w 7778750"/>
              <a:gd name="connsiteY23" fmla="*/ 692368 h 784749"/>
              <a:gd name="connsiteX24" fmla="*/ 4749800 w 7778750"/>
              <a:gd name="connsiteY24" fmla="*/ 762218 h 784749"/>
              <a:gd name="connsiteX25" fmla="*/ 4673600 w 7778750"/>
              <a:gd name="connsiteY25" fmla="*/ 774918 h 784749"/>
              <a:gd name="connsiteX26" fmla="*/ 4610100 w 7778750"/>
              <a:gd name="connsiteY26" fmla="*/ 781268 h 784749"/>
              <a:gd name="connsiteX27" fmla="*/ 4483100 w 7778750"/>
              <a:gd name="connsiteY27" fmla="*/ 717768 h 784749"/>
              <a:gd name="connsiteX28" fmla="*/ 4406900 w 7778750"/>
              <a:gd name="connsiteY28" fmla="*/ 597118 h 784749"/>
              <a:gd name="connsiteX29" fmla="*/ 4337050 w 7778750"/>
              <a:gd name="connsiteY29" fmla="*/ 565368 h 784749"/>
              <a:gd name="connsiteX30" fmla="*/ 4171950 w 7778750"/>
              <a:gd name="connsiteY30" fmla="*/ 546318 h 784749"/>
              <a:gd name="connsiteX31" fmla="*/ 3956050 w 7778750"/>
              <a:gd name="connsiteY31" fmla="*/ 539968 h 784749"/>
              <a:gd name="connsiteX32" fmla="*/ 3771900 w 7778750"/>
              <a:gd name="connsiteY32" fmla="*/ 584418 h 784749"/>
              <a:gd name="connsiteX33" fmla="*/ 3613150 w 7778750"/>
              <a:gd name="connsiteY33" fmla="*/ 616168 h 784749"/>
              <a:gd name="connsiteX34" fmla="*/ 3454400 w 7778750"/>
              <a:gd name="connsiteY34" fmla="*/ 552668 h 784749"/>
              <a:gd name="connsiteX35" fmla="*/ 3282950 w 7778750"/>
              <a:gd name="connsiteY35" fmla="*/ 514568 h 784749"/>
              <a:gd name="connsiteX36" fmla="*/ 3149600 w 7778750"/>
              <a:gd name="connsiteY36" fmla="*/ 508218 h 784749"/>
              <a:gd name="connsiteX37" fmla="*/ 3016250 w 7778750"/>
              <a:gd name="connsiteY37" fmla="*/ 508218 h 784749"/>
              <a:gd name="connsiteX38" fmla="*/ 2908300 w 7778750"/>
              <a:gd name="connsiteY38" fmla="*/ 444718 h 784749"/>
              <a:gd name="connsiteX39" fmla="*/ 2851150 w 7778750"/>
              <a:gd name="connsiteY39" fmla="*/ 393918 h 784749"/>
              <a:gd name="connsiteX40" fmla="*/ 2673350 w 7778750"/>
              <a:gd name="connsiteY40" fmla="*/ 349468 h 784749"/>
              <a:gd name="connsiteX41" fmla="*/ 2533650 w 7778750"/>
              <a:gd name="connsiteY41" fmla="*/ 330418 h 784749"/>
              <a:gd name="connsiteX42" fmla="*/ 2362200 w 7778750"/>
              <a:gd name="connsiteY42" fmla="*/ 381218 h 784749"/>
              <a:gd name="connsiteX43" fmla="*/ 2222500 w 7778750"/>
              <a:gd name="connsiteY43" fmla="*/ 381218 h 784749"/>
              <a:gd name="connsiteX44" fmla="*/ 2006600 w 7778750"/>
              <a:gd name="connsiteY44" fmla="*/ 362168 h 784749"/>
              <a:gd name="connsiteX45" fmla="*/ 1765300 w 7778750"/>
              <a:gd name="connsiteY45" fmla="*/ 317718 h 784749"/>
              <a:gd name="connsiteX46" fmla="*/ 1689100 w 7778750"/>
              <a:gd name="connsiteY46" fmla="*/ 298668 h 784749"/>
              <a:gd name="connsiteX47" fmla="*/ 1397000 w 7778750"/>
              <a:gd name="connsiteY47" fmla="*/ 368518 h 784749"/>
              <a:gd name="connsiteX48" fmla="*/ 1168400 w 7778750"/>
              <a:gd name="connsiteY48" fmla="*/ 406618 h 784749"/>
              <a:gd name="connsiteX49" fmla="*/ 939800 w 7778750"/>
              <a:gd name="connsiteY49" fmla="*/ 470118 h 784749"/>
              <a:gd name="connsiteX50" fmla="*/ 673100 w 7778750"/>
              <a:gd name="connsiteY50" fmla="*/ 451068 h 784749"/>
              <a:gd name="connsiteX51" fmla="*/ 406400 w 7778750"/>
              <a:gd name="connsiteY51" fmla="*/ 444718 h 784749"/>
              <a:gd name="connsiteX52" fmla="*/ 304800 w 7778750"/>
              <a:gd name="connsiteY52" fmla="*/ 438368 h 784749"/>
              <a:gd name="connsiteX53" fmla="*/ 177800 w 7778750"/>
              <a:gd name="connsiteY53" fmla="*/ 476468 h 784749"/>
              <a:gd name="connsiteX54" fmla="*/ 0 w 7778750"/>
              <a:gd name="connsiteY54" fmla="*/ 4828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2025650 w 8115300"/>
              <a:gd name="connsiteY46" fmla="*/ 298668 h 784749"/>
              <a:gd name="connsiteX47" fmla="*/ 1733550 w 8115300"/>
              <a:gd name="connsiteY47" fmla="*/ 368518 h 784749"/>
              <a:gd name="connsiteX48" fmla="*/ 1504950 w 8115300"/>
              <a:gd name="connsiteY48" fmla="*/ 406618 h 784749"/>
              <a:gd name="connsiteX49" fmla="*/ 1276350 w 8115300"/>
              <a:gd name="connsiteY49" fmla="*/ 47011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514350 w 8115300"/>
              <a:gd name="connsiteY53" fmla="*/ 476468 h 784749"/>
              <a:gd name="connsiteX54" fmla="*/ 0 w 8115300"/>
              <a:gd name="connsiteY54" fmla="*/ 4066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2025650 w 8115300"/>
              <a:gd name="connsiteY46" fmla="*/ 298668 h 784749"/>
              <a:gd name="connsiteX47" fmla="*/ 1733550 w 8115300"/>
              <a:gd name="connsiteY47" fmla="*/ 368518 h 784749"/>
              <a:gd name="connsiteX48" fmla="*/ 1504950 w 8115300"/>
              <a:gd name="connsiteY48" fmla="*/ 406618 h 784749"/>
              <a:gd name="connsiteX49" fmla="*/ 1276350 w 8115300"/>
              <a:gd name="connsiteY49" fmla="*/ 47011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228600 w 8115300"/>
              <a:gd name="connsiteY53" fmla="*/ 451068 h 784749"/>
              <a:gd name="connsiteX54" fmla="*/ 0 w 8115300"/>
              <a:gd name="connsiteY54" fmla="*/ 4066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2025650 w 8115300"/>
              <a:gd name="connsiteY46" fmla="*/ 298668 h 784749"/>
              <a:gd name="connsiteX47" fmla="*/ 1733550 w 8115300"/>
              <a:gd name="connsiteY47" fmla="*/ 368518 h 784749"/>
              <a:gd name="connsiteX48" fmla="*/ 1504950 w 8115300"/>
              <a:gd name="connsiteY48" fmla="*/ 406618 h 784749"/>
              <a:gd name="connsiteX49" fmla="*/ 1276350 w 8115300"/>
              <a:gd name="connsiteY49" fmla="*/ 47011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228600 w 8115300"/>
              <a:gd name="connsiteY53" fmla="*/ 451068 h 784749"/>
              <a:gd name="connsiteX54" fmla="*/ 0 w 8115300"/>
              <a:gd name="connsiteY54" fmla="*/ 4066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1987550 w 8115300"/>
              <a:gd name="connsiteY46" fmla="*/ 324068 h 784749"/>
              <a:gd name="connsiteX47" fmla="*/ 1733550 w 8115300"/>
              <a:gd name="connsiteY47" fmla="*/ 368518 h 784749"/>
              <a:gd name="connsiteX48" fmla="*/ 1504950 w 8115300"/>
              <a:gd name="connsiteY48" fmla="*/ 406618 h 784749"/>
              <a:gd name="connsiteX49" fmla="*/ 1276350 w 8115300"/>
              <a:gd name="connsiteY49" fmla="*/ 47011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228600 w 8115300"/>
              <a:gd name="connsiteY53" fmla="*/ 451068 h 784749"/>
              <a:gd name="connsiteX54" fmla="*/ 0 w 8115300"/>
              <a:gd name="connsiteY54" fmla="*/ 406618 h 784749"/>
              <a:gd name="connsiteX0" fmla="*/ 8115300 w 8115300"/>
              <a:gd name="connsiteY0" fmla="*/ 362168 h 784749"/>
              <a:gd name="connsiteX1" fmla="*/ 8039100 w 8115300"/>
              <a:gd name="connsiteY1" fmla="*/ 387568 h 784749"/>
              <a:gd name="connsiteX2" fmla="*/ 7924800 w 8115300"/>
              <a:gd name="connsiteY2" fmla="*/ 362168 h 784749"/>
              <a:gd name="connsiteX3" fmla="*/ 7473950 w 8115300"/>
              <a:gd name="connsiteY3" fmla="*/ 44668 h 784749"/>
              <a:gd name="connsiteX4" fmla="*/ 7372350 w 8115300"/>
              <a:gd name="connsiteY4" fmla="*/ 19268 h 784749"/>
              <a:gd name="connsiteX5" fmla="*/ 7194550 w 8115300"/>
              <a:gd name="connsiteY5" fmla="*/ 218 h 784749"/>
              <a:gd name="connsiteX6" fmla="*/ 7112000 w 8115300"/>
              <a:gd name="connsiteY6" fmla="*/ 31968 h 784749"/>
              <a:gd name="connsiteX7" fmla="*/ 7023100 w 8115300"/>
              <a:gd name="connsiteY7" fmla="*/ 44668 h 784749"/>
              <a:gd name="connsiteX8" fmla="*/ 6915150 w 8115300"/>
              <a:gd name="connsiteY8" fmla="*/ 31968 h 784749"/>
              <a:gd name="connsiteX9" fmla="*/ 6788150 w 8115300"/>
              <a:gd name="connsiteY9" fmla="*/ 51018 h 784749"/>
              <a:gd name="connsiteX10" fmla="*/ 6680200 w 8115300"/>
              <a:gd name="connsiteY10" fmla="*/ 76418 h 784749"/>
              <a:gd name="connsiteX11" fmla="*/ 6515100 w 8115300"/>
              <a:gd name="connsiteY11" fmla="*/ 57368 h 784749"/>
              <a:gd name="connsiteX12" fmla="*/ 6438900 w 8115300"/>
              <a:gd name="connsiteY12" fmla="*/ 95468 h 784749"/>
              <a:gd name="connsiteX13" fmla="*/ 6375400 w 8115300"/>
              <a:gd name="connsiteY13" fmla="*/ 190718 h 784749"/>
              <a:gd name="connsiteX14" fmla="*/ 6356350 w 8115300"/>
              <a:gd name="connsiteY14" fmla="*/ 235168 h 784749"/>
              <a:gd name="connsiteX15" fmla="*/ 6242050 w 8115300"/>
              <a:gd name="connsiteY15" fmla="*/ 317718 h 784749"/>
              <a:gd name="connsiteX16" fmla="*/ 6051550 w 8115300"/>
              <a:gd name="connsiteY16" fmla="*/ 349468 h 784749"/>
              <a:gd name="connsiteX17" fmla="*/ 5943600 w 8115300"/>
              <a:gd name="connsiteY17" fmla="*/ 368518 h 784749"/>
              <a:gd name="connsiteX18" fmla="*/ 5861050 w 8115300"/>
              <a:gd name="connsiteY18" fmla="*/ 432018 h 784749"/>
              <a:gd name="connsiteX19" fmla="*/ 5791200 w 8115300"/>
              <a:gd name="connsiteY19" fmla="*/ 495518 h 784749"/>
              <a:gd name="connsiteX20" fmla="*/ 5702300 w 8115300"/>
              <a:gd name="connsiteY20" fmla="*/ 533618 h 784749"/>
              <a:gd name="connsiteX21" fmla="*/ 5575300 w 8115300"/>
              <a:gd name="connsiteY21" fmla="*/ 546318 h 784749"/>
              <a:gd name="connsiteX22" fmla="*/ 5359400 w 8115300"/>
              <a:gd name="connsiteY22" fmla="*/ 609818 h 784749"/>
              <a:gd name="connsiteX23" fmla="*/ 5194300 w 8115300"/>
              <a:gd name="connsiteY23" fmla="*/ 692368 h 784749"/>
              <a:gd name="connsiteX24" fmla="*/ 5086350 w 8115300"/>
              <a:gd name="connsiteY24" fmla="*/ 762218 h 784749"/>
              <a:gd name="connsiteX25" fmla="*/ 5010150 w 8115300"/>
              <a:gd name="connsiteY25" fmla="*/ 774918 h 784749"/>
              <a:gd name="connsiteX26" fmla="*/ 4946650 w 8115300"/>
              <a:gd name="connsiteY26" fmla="*/ 781268 h 784749"/>
              <a:gd name="connsiteX27" fmla="*/ 4819650 w 8115300"/>
              <a:gd name="connsiteY27" fmla="*/ 717768 h 784749"/>
              <a:gd name="connsiteX28" fmla="*/ 4743450 w 8115300"/>
              <a:gd name="connsiteY28" fmla="*/ 597118 h 784749"/>
              <a:gd name="connsiteX29" fmla="*/ 4673600 w 8115300"/>
              <a:gd name="connsiteY29" fmla="*/ 565368 h 784749"/>
              <a:gd name="connsiteX30" fmla="*/ 4508500 w 8115300"/>
              <a:gd name="connsiteY30" fmla="*/ 546318 h 784749"/>
              <a:gd name="connsiteX31" fmla="*/ 4292600 w 8115300"/>
              <a:gd name="connsiteY31" fmla="*/ 539968 h 784749"/>
              <a:gd name="connsiteX32" fmla="*/ 4108450 w 8115300"/>
              <a:gd name="connsiteY32" fmla="*/ 584418 h 784749"/>
              <a:gd name="connsiteX33" fmla="*/ 3949700 w 8115300"/>
              <a:gd name="connsiteY33" fmla="*/ 616168 h 784749"/>
              <a:gd name="connsiteX34" fmla="*/ 3790950 w 8115300"/>
              <a:gd name="connsiteY34" fmla="*/ 552668 h 784749"/>
              <a:gd name="connsiteX35" fmla="*/ 3619500 w 8115300"/>
              <a:gd name="connsiteY35" fmla="*/ 514568 h 784749"/>
              <a:gd name="connsiteX36" fmla="*/ 3486150 w 8115300"/>
              <a:gd name="connsiteY36" fmla="*/ 508218 h 784749"/>
              <a:gd name="connsiteX37" fmla="*/ 3352800 w 8115300"/>
              <a:gd name="connsiteY37" fmla="*/ 508218 h 784749"/>
              <a:gd name="connsiteX38" fmla="*/ 3244850 w 8115300"/>
              <a:gd name="connsiteY38" fmla="*/ 444718 h 784749"/>
              <a:gd name="connsiteX39" fmla="*/ 3187700 w 8115300"/>
              <a:gd name="connsiteY39" fmla="*/ 393918 h 784749"/>
              <a:gd name="connsiteX40" fmla="*/ 3009900 w 8115300"/>
              <a:gd name="connsiteY40" fmla="*/ 349468 h 784749"/>
              <a:gd name="connsiteX41" fmla="*/ 2870200 w 8115300"/>
              <a:gd name="connsiteY41" fmla="*/ 330418 h 784749"/>
              <a:gd name="connsiteX42" fmla="*/ 2698750 w 8115300"/>
              <a:gd name="connsiteY42" fmla="*/ 381218 h 784749"/>
              <a:gd name="connsiteX43" fmla="*/ 2559050 w 8115300"/>
              <a:gd name="connsiteY43" fmla="*/ 381218 h 784749"/>
              <a:gd name="connsiteX44" fmla="*/ 2343150 w 8115300"/>
              <a:gd name="connsiteY44" fmla="*/ 362168 h 784749"/>
              <a:gd name="connsiteX45" fmla="*/ 2101850 w 8115300"/>
              <a:gd name="connsiteY45" fmla="*/ 317718 h 784749"/>
              <a:gd name="connsiteX46" fmla="*/ 1987550 w 8115300"/>
              <a:gd name="connsiteY46" fmla="*/ 324068 h 784749"/>
              <a:gd name="connsiteX47" fmla="*/ 1733550 w 8115300"/>
              <a:gd name="connsiteY47" fmla="*/ 368518 h 784749"/>
              <a:gd name="connsiteX48" fmla="*/ 1504950 w 8115300"/>
              <a:gd name="connsiteY48" fmla="*/ 406618 h 784749"/>
              <a:gd name="connsiteX49" fmla="*/ 1295400 w 8115300"/>
              <a:gd name="connsiteY49" fmla="*/ 451068 h 784749"/>
              <a:gd name="connsiteX50" fmla="*/ 1009650 w 8115300"/>
              <a:gd name="connsiteY50" fmla="*/ 451068 h 784749"/>
              <a:gd name="connsiteX51" fmla="*/ 742950 w 8115300"/>
              <a:gd name="connsiteY51" fmla="*/ 444718 h 784749"/>
              <a:gd name="connsiteX52" fmla="*/ 641350 w 8115300"/>
              <a:gd name="connsiteY52" fmla="*/ 438368 h 784749"/>
              <a:gd name="connsiteX53" fmla="*/ 228600 w 8115300"/>
              <a:gd name="connsiteY53" fmla="*/ 451068 h 784749"/>
              <a:gd name="connsiteX54" fmla="*/ 0 w 8115300"/>
              <a:gd name="connsiteY54" fmla="*/ 406618 h 784749"/>
              <a:gd name="connsiteX0" fmla="*/ 8039100 w 8039100"/>
              <a:gd name="connsiteY0" fmla="*/ 387568 h 784749"/>
              <a:gd name="connsiteX1" fmla="*/ 7924800 w 8039100"/>
              <a:gd name="connsiteY1" fmla="*/ 362168 h 784749"/>
              <a:gd name="connsiteX2" fmla="*/ 7473950 w 8039100"/>
              <a:gd name="connsiteY2" fmla="*/ 44668 h 784749"/>
              <a:gd name="connsiteX3" fmla="*/ 7372350 w 8039100"/>
              <a:gd name="connsiteY3" fmla="*/ 19268 h 784749"/>
              <a:gd name="connsiteX4" fmla="*/ 7194550 w 8039100"/>
              <a:gd name="connsiteY4" fmla="*/ 218 h 784749"/>
              <a:gd name="connsiteX5" fmla="*/ 7112000 w 8039100"/>
              <a:gd name="connsiteY5" fmla="*/ 31968 h 784749"/>
              <a:gd name="connsiteX6" fmla="*/ 7023100 w 8039100"/>
              <a:gd name="connsiteY6" fmla="*/ 44668 h 784749"/>
              <a:gd name="connsiteX7" fmla="*/ 6915150 w 8039100"/>
              <a:gd name="connsiteY7" fmla="*/ 31968 h 784749"/>
              <a:gd name="connsiteX8" fmla="*/ 6788150 w 8039100"/>
              <a:gd name="connsiteY8" fmla="*/ 51018 h 784749"/>
              <a:gd name="connsiteX9" fmla="*/ 6680200 w 8039100"/>
              <a:gd name="connsiteY9" fmla="*/ 76418 h 784749"/>
              <a:gd name="connsiteX10" fmla="*/ 6515100 w 8039100"/>
              <a:gd name="connsiteY10" fmla="*/ 57368 h 784749"/>
              <a:gd name="connsiteX11" fmla="*/ 6438900 w 8039100"/>
              <a:gd name="connsiteY11" fmla="*/ 95468 h 784749"/>
              <a:gd name="connsiteX12" fmla="*/ 6375400 w 8039100"/>
              <a:gd name="connsiteY12" fmla="*/ 190718 h 784749"/>
              <a:gd name="connsiteX13" fmla="*/ 6356350 w 8039100"/>
              <a:gd name="connsiteY13" fmla="*/ 235168 h 784749"/>
              <a:gd name="connsiteX14" fmla="*/ 6242050 w 8039100"/>
              <a:gd name="connsiteY14" fmla="*/ 317718 h 784749"/>
              <a:gd name="connsiteX15" fmla="*/ 6051550 w 8039100"/>
              <a:gd name="connsiteY15" fmla="*/ 349468 h 784749"/>
              <a:gd name="connsiteX16" fmla="*/ 5943600 w 8039100"/>
              <a:gd name="connsiteY16" fmla="*/ 368518 h 784749"/>
              <a:gd name="connsiteX17" fmla="*/ 5861050 w 8039100"/>
              <a:gd name="connsiteY17" fmla="*/ 432018 h 784749"/>
              <a:gd name="connsiteX18" fmla="*/ 5791200 w 8039100"/>
              <a:gd name="connsiteY18" fmla="*/ 495518 h 784749"/>
              <a:gd name="connsiteX19" fmla="*/ 5702300 w 8039100"/>
              <a:gd name="connsiteY19" fmla="*/ 533618 h 784749"/>
              <a:gd name="connsiteX20" fmla="*/ 5575300 w 8039100"/>
              <a:gd name="connsiteY20" fmla="*/ 546318 h 784749"/>
              <a:gd name="connsiteX21" fmla="*/ 5359400 w 8039100"/>
              <a:gd name="connsiteY21" fmla="*/ 609818 h 784749"/>
              <a:gd name="connsiteX22" fmla="*/ 5194300 w 8039100"/>
              <a:gd name="connsiteY22" fmla="*/ 692368 h 784749"/>
              <a:gd name="connsiteX23" fmla="*/ 5086350 w 8039100"/>
              <a:gd name="connsiteY23" fmla="*/ 762218 h 784749"/>
              <a:gd name="connsiteX24" fmla="*/ 5010150 w 8039100"/>
              <a:gd name="connsiteY24" fmla="*/ 774918 h 784749"/>
              <a:gd name="connsiteX25" fmla="*/ 4946650 w 8039100"/>
              <a:gd name="connsiteY25" fmla="*/ 781268 h 784749"/>
              <a:gd name="connsiteX26" fmla="*/ 4819650 w 8039100"/>
              <a:gd name="connsiteY26" fmla="*/ 717768 h 784749"/>
              <a:gd name="connsiteX27" fmla="*/ 4743450 w 8039100"/>
              <a:gd name="connsiteY27" fmla="*/ 597118 h 784749"/>
              <a:gd name="connsiteX28" fmla="*/ 4673600 w 8039100"/>
              <a:gd name="connsiteY28" fmla="*/ 565368 h 784749"/>
              <a:gd name="connsiteX29" fmla="*/ 4508500 w 8039100"/>
              <a:gd name="connsiteY29" fmla="*/ 546318 h 784749"/>
              <a:gd name="connsiteX30" fmla="*/ 4292600 w 8039100"/>
              <a:gd name="connsiteY30" fmla="*/ 539968 h 784749"/>
              <a:gd name="connsiteX31" fmla="*/ 4108450 w 8039100"/>
              <a:gd name="connsiteY31" fmla="*/ 584418 h 784749"/>
              <a:gd name="connsiteX32" fmla="*/ 3949700 w 8039100"/>
              <a:gd name="connsiteY32" fmla="*/ 616168 h 784749"/>
              <a:gd name="connsiteX33" fmla="*/ 3790950 w 8039100"/>
              <a:gd name="connsiteY33" fmla="*/ 552668 h 784749"/>
              <a:gd name="connsiteX34" fmla="*/ 3619500 w 8039100"/>
              <a:gd name="connsiteY34" fmla="*/ 514568 h 784749"/>
              <a:gd name="connsiteX35" fmla="*/ 3486150 w 8039100"/>
              <a:gd name="connsiteY35" fmla="*/ 508218 h 784749"/>
              <a:gd name="connsiteX36" fmla="*/ 3352800 w 8039100"/>
              <a:gd name="connsiteY36" fmla="*/ 508218 h 784749"/>
              <a:gd name="connsiteX37" fmla="*/ 3244850 w 8039100"/>
              <a:gd name="connsiteY37" fmla="*/ 444718 h 784749"/>
              <a:gd name="connsiteX38" fmla="*/ 3187700 w 8039100"/>
              <a:gd name="connsiteY38" fmla="*/ 393918 h 784749"/>
              <a:gd name="connsiteX39" fmla="*/ 3009900 w 8039100"/>
              <a:gd name="connsiteY39" fmla="*/ 349468 h 784749"/>
              <a:gd name="connsiteX40" fmla="*/ 2870200 w 8039100"/>
              <a:gd name="connsiteY40" fmla="*/ 330418 h 784749"/>
              <a:gd name="connsiteX41" fmla="*/ 2698750 w 8039100"/>
              <a:gd name="connsiteY41" fmla="*/ 381218 h 784749"/>
              <a:gd name="connsiteX42" fmla="*/ 2559050 w 8039100"/>
              <a:gd name="connsiteY42" fmla="*/ 381218 h 784749"/>
              <a:gd name="connsiteX43" fmla="*/ 2343150 w 8039100"/>
              <a:gd name="connsiteY43" fmla="*/ 362168 h 784749"/>
              <a:gd name="connsiteX44" fmla="*/ 2101850 w 8039100"/>
              <a:gd name="connsiteY44" fmla="*/ 317718 h 784749"/>
              <a:gd name="connsiteX45" fmla="*/ 1987550 w 8039100"/>
              <a:gd name="connsiteY45" fmla="*/ 324068 h 784749"/>
              <a:gd name="connsiteX46" fmla="*/ 1733550 w 8039100"/>
              <a:gd name="connsiteY46" fmla="*/ 368518 h 784749"/>
              <a:gd name="connsiteX47" fmla="*/ 1504950 w 8039100"/>
              <a:gd name="connsiteY47" fmla="*/ 406618 h 784749"/>
              <a:gd name="connsiteX48" fmla="*/ 1295400 w 8039100"/>
              <a:gd name="connsiteY48" fmla="*/ 451068 h 784749"/>
              <a:gd name="connsiteX49" fmla="*/ 1009650 w 8039100"/>
              <a:gd name="connsiteY49" fmla="*/ 451068 h 784749"/>
              <a:gd name="connsiteX50" fmla="*/ 742950 w 8039100"/>
              <a:gd name="connsiteY50" fmla="*/ 444718 h 784749"/>
              <a:gd name="connsiteX51" fmla="*/ 641350 w 8039100"/>
              <a:gd name="connsiteY51" fmla="*/ 438368 h 784749"/>
              <a:gd name="connsiteX52" fmla="*/ 228600 w 8039100"/>
              <a:gd name="connsiteY52" fmla="*/ 451068 h 784749"/>
              <a:gd name="connsiteX53" fmla="*/ 0 w 8039100"/>
              <a:gd name="connsiteY53" fmla="*/ 406618 h 784749"/>
              <a:gd name="connsiteX0" fmla="*/ 7924800 w 7924800"/>
              <a:gd name="connsiteY0" fmla="*/ 362168 h 784749"/>
              <a:gd name="connsiteX1" fmla="*/ 7473950 w 7924800"/>
              <a:gd name="connsiteY1" fmla="*/ 44668 h 784749"/>
              <a:gd name="connsiteX2" fmla="*/ 7372350 w 7924800"/>
              <a:gd name="connsiteY2" fmla="*/ 19268 h 784749"/>
              <a:gd name="connsiteX3" fmla="*/ 7194550 w 7924800"/>
              <a:gd name="connsiteY3" fmla="*/ 218 h 784749"/>
              <a:gd name="connsiteX4" fmla="*/ 7112000 w 7924800"/>
              <a:gd name="connsiteY4" fmla="*/ 31968 h 784749"/>
              <a:gd name="connsiteX5" fmla="*/ 7023100 w 7924800"/>
              <a:gd name="connsiteY5" fmla="*/ 44668 h 784749"/>
              <a:gd name="connsiteX6" fmla="*/ 6915150 w 7924800"/>
              <a:gd name="connsiteY6" fmla="*/ 31968 h 784749"/>
              <a:gd name="connsiteX7" fmla="*/ 6788150 w 7924800"/>
              <a:gd name="connsiteY7" fmla="*/ 51018 h 784749"/>
              <a:gd name="connsiteX8" fmla="*/ 6680200 w 7924800"/>
              <a:gd name="connsiteY8" fmla="*/ 76418 h 784749"/>
              <a:gd name="connsiteX9" fmla="*/ 6515100 w 7924800"/>
              <a:gd name="connsiteY9" fmla="*/ 57368 h 784749"/>
              <a:gd name="connsiteX10" fmla="*/ 6438900 w 7924800"/>
              <a:gd name="connsiteY10" fmla="*/ 95468 h 784749"/>
              <a:gd name="connsiteX11" fmla="*/ 6375400 w 7924800"/>
              <a:gd name="connsiteY11" fmla="*/ 190718 h 784749"/>
              <a:gd name="connsiteX12" fmla="*/ 6356350 w 7924800"/>
              <a:gd name="connsiteY12" fmla="*/ 235168 h 784749"/>
              <a:gd name="connsiteX13" fmla="*/ 6242050 w 7924800"/>
              <a:gd name="connsiteY13" fmla="*/ 317718 h 784749"/>
              <a:gd name="connsiteX14" fmla="*/ 6051550 w 7924800"/>
              <a:gd name="connsiteY14" fmla="*/ 349468 h 784749"/>
              <a:gd name="connsiteX15" fmla="*/ 5943600 w 7924800"/>
              <a:gd name="connsiteY15" fmla="*/ 368518 h 784749"/>
              <a:gd name="connsiteX16" fmla="*/ 5861050 w 7924800"/>
              <a:gd name="connsiteY16" fmla="*/ 432018 h 784749"/>
              <a:gd name="connsiteX17" fmla="*/ 5791200 w 7924800"/>
              <a:gd name="connsiteY17" fmla="*/ 495518 h 784749"/>
              <a:gd name="connsiteX18" fmla="*/ 5702300 w 7924800"/>
              <a:gd name="connsiteY18" fmla="*/ 533618 h 784749"/>
              <a:gd name="connsiteX19" fmla="*/ 5575300 w 7924800"/>
              <a:gd name="connsiteY19" fmla="*/ 546318 h 784749"/>
              <a:gd name="connsiteX20" fmla="*/ 5359400 w 7924800"/>
              <a:gd name="connsiteY20" fmla="*/ 609818 h 784749"/>
              <a:gd name="connsiteX21" fmla="*/ 5194300 w 7924800"/>
              <a:gd name="connsiteY21" fmla="*/ 692368 h 784749"/>
              <a:gd name="connsiteX22" fmla="*/ 5086350 w 7924800"/>
              <a:gd name="connsiteY22" fmla="*/ 762218 h 784749"/>
              <a:gd name="connsiteX23" fmla="*/ 5010150 w 7924800"/>
              <a:gd name="connsiteY23" fmla="*/ 774918 h 784749"/>
              <a:gd name="connsiteX24" fmla="*/ 4946650 w 7924800"/>
              <a:gd name="connsiteY24" fmla="*/ 781268 h 784749"/>
              <a:gd name="connsiteX25" fmla="*/ 4819650 w 7924800"/>
              <a:gd name="connsiteY25" fmla="*/ 717768 h 784749"/>
              <a:gd name="connsiteX26" fmla="*/ 4743450 w 7924800"/>
              <a:gd name="connsiteY26" fmla="*/ 597118 h 784749"/>
              <a:gd name="connsiteX27" fmla="*/ 4673600 w 7924800"/>
              <a:gd name="connsiteY27" fmla="*/ 565368 h 784749"/>
              <a:gd name="connsiteX28" fmla="*/ 4508500 w 7924800"/>
              <a:gd name="connsiteY28" fmla="*/ 546318 h 784749"/>
              <a:gd name="connsiteX29" fmla="*/ 4292600 w 7924800"/>
              <a:gd name="connsiteY29" fmla="*/ 539968 h 784749"/>
              <a:gd name="connsiteX30" fmla="*/ 4108450 w 7924800"/>
              <a:gd name="connsiteY30" fmla="*/ 584418 h 784749"/>
              <a:gd name="connsiteX31" fmla="*/ 3949700 w 7924800"/>
              <a:gd name="connsiteY31" fmla="*/ 616168 h 784749"/>
              <a:gd name="connsiteX32" fmla="*/ 3790950 w 7924800"/>
              <a:gd name="connsiteY32" fmla="*/ 552668 h 784749"/>
              <a:gd name="connsiteX33" fmla="*/ 3619500 w 7924800"/>
              <a:gd name="connsiteY33" fmla="*/ 514568 h 784749"/>
              <a:gd name="connsiteX34" fmla="*/ 3486150 w 7924800"/>
              <a:gd name="connsiteY34" fmla="*/ 508218 h 784749"/>
              <a:gd name="connsiteX35" fmla="*/ 3352800 w 7924800"/>
              <a:gd name="connsiteY35" fmla="*/ 508218 h 784749"/>
              <a:gd name="connsiteX36" fmla="*/ 3244850 w 7924800"/>
              <a:gd name="connsiteY36" fmla="*/ 444718 h 784749"/>
              <a:gd name="connsiteX37" fmla="*/ 3187700 w 7924800"/>
              <a:gd name="connsiteY37" fmla="*/ 393918 h 784749"/>
              <a:gd name="connsiteX38" fmla="*/ 3009900 w 7924800"/>
              <a:gd name="connsiteY38" fmla="*/ 349468 h 784749"/>
              <a:gd name="connsiteX39" fmla="*/ 2870200 w 7924800"/>
              <a:gd name="connsiteY39" fmla="*/ 330418 h 784749"/>
              <a:gd name="connsiteX40" fmla="*/ 2698750 w 7924800"/>
              <a:gd name="connsiteY40" fmla="*/ 381218 h 784749"/>
              <a:gd name="connsiteX41" fmla="*/ 2559050 w 7924800"/>
              <a:gd name="connsiteY41" fmla="*/ 381218 h 784749"/>
              <a:gd name="connsiteX42" fmla="*/ 2343150 w 7924800"/>
              <a:gd name="connsiteY42" fmla="*/ 362168 h 784749"/>
              <a:gd name="connsiteX43" fmla="*/ 2101850 w 7924800"/>
              <a:gd name="connsiteY43" fmla="*/ 317718 h 784749"/>
              <a:gd name="connsiteX44" fmla="*/ 1987550 w 7924800"/>
              <a:gd name="connsiteY44" fmla="*/ 324068 h 784749"/>
              <a:gd name="connsiteX45" fmla="*/ 1733550 w 7924800"/>
              <a:gd name="connsiteY45" fmla="*/ 368518 h 784749"/>
              <a:gd name="connsiteX46" fmla="*/ 1504950 w 7924800"/>
              <a:gd name="connsiteY46" fmla="*/ 406618 h 784749"/>
              <a:gd name="connsiteX47" fmla="*/ 1295400 w 7924800"/>
              <a:gd name="connsiteY47" fmla="*/ 451068 h 784749"/>
              <a:gd name="connsiteX48" fmla="*/ 1009650 w 7924800"/>
              <a:gd name="connsiteY48" fmla="*/ 451068 h 784749"/>
              <a:gd name="connsiteX49" fmla="*/ 742950 w 7924800"/>
              <a:gd name="connsiteY49" fmla="*/ 444718 h 784749"/>
              <a:gd name="connsiteX50" fmla="*/ 641350 w 7924800"/>
              <a:gd name="connsiteY50" fmla="*/ 438368 h 784749"/>
              <a:gd name="connsiteX51" fmla="*/ 228600 w 7924800"/>
              <a:gd name="connsiteY51" fmla="*/ 451068 h 784749"/>
              <a:gd name="connsiteX52" fmla="*/ 0 w 7924800"/>
              <a:gd name="connsiteY52" fmla="*/ 406618 h 784749"/>
              <a:gd name="connsiteX0" fmla="*/ 7473950 w 7473950"/>
              <a:gd name="connsiteY0" fmla="*/ 44668 h 784749"/>
              <a:gd name="connsiteX1" fmla="*/ 7372350 w 7473950"/>
              <a:gd name="connsiteY1" fmla="*/ 19268 h 784749"/>
              <a:gd name="connsiteX2" fmla="*/ 7194550 w 7473950"/>
              <a:gd name="connsiteY2" fmla="*/ 218 h 784749"/>
              <a:gd name="connsiteX3" fmla="*/ 7112000 w 7473950"/>
              <a:gd name="connsiteY3" fmla="*/ 31968 h 784749"/>
              <a:gd name="connsiteX4" fmla="*/ 7023100 w 7473950"/>
              <a:gd name="connsiteY4" fmla="*/ 44668 h 784749"/>
              <a:gd name="connsiteX5" fmla="*/ 6915150 w 7473950"/>
              <a:gd name="connsiteY5" fmla="*/ 31968 h 784749"/>
              <a:gd name="connsiteX6" fmla="*/ 6788150 w 7473950"/>
              <a:gd name="connsiteY6" fmla="*/ 51018 h 784749"/>
              <a:gd name="connsiteX7" fmla="*/ 6680200 w 7473950"/>
              <a:gd name="connsiteY7" fmla="*/ 76418 h 784749"/>
              <a:gd name="connsiteX8" fmla="*/ 6515100 w 7473950"/>
              <a:gd name="connsiteY8" fmla="*/ 57368 h 784749"/>
              <a:gd name="connsiteX9" fmla="*/ 6438900 w 7473950"/>
              <a:gd name="connsiteY9" fmla="*/ 95468 h 784749"/>
              <a:gd name="connsiteX10" fmla="*/ 6375400 w 7473950"/>
              <a:gd name="connsiteY10" fmla="*/ 190718 h 784749"/>
              <a:gd name="connsiteX11" fmla="*/ 6356350 w 7473950"/>
              <a:gd name="connsiteY11" fmla="*/ 235168 h 784749"/>
              <a:gd name="connsiteX12" fmla="*/ 6242050 w 7473950"/>
              <a:gd name="connsiteY12" fmla="*/ 317718 h 784749"/>
              <a:gd name="connsiteX13" fmla="*/ 6051550 w 7473950"/>
              <a:gd name="connsiteY13" fmla="*/ 349468 h 784749"/>
              <a:gd name="connsiteX14" fmla="*/ 5943600 w 7473950"/>
              <a:gd name="connsiteY14" fmla="*/ 368518 h 784749"/>
              <a:gd name="connsiteX15" fmla="*/ 5861050 w 7473950"/>
              <a:gd name="connsiteY15" fmla="*/ 432018 h 784749"/>
              <a:gd name="connsiteX16" fmla="*/ 5791200 w 7473950"/>
              <a:gd name="connsiteY16" fmla="*/ 495518 h 784749"/>
              <a:gd name="connsiteX17" fmla="*/ 5702300 w 7473950"/>
              <a:gd name="connsiteY17" fmla="*/ 533618 h 784749"/>
              <a:gd name="connsiteX18" fmla="*/ 5575300 w 7473950"/>
              <a:gd name="connsiteY18" fmla="*/ 546318 h 784749"/>
              <a:gd name="connsiteX19" fmla="*/ 5359400 w 7473950"/>
              <a:gd name="connsiteY19" fmla="*/ 609818 h 784749"/>
              <a:gd name="connsiteX20" fmla="*/ 5194300 w 7473950"/>
              <a:gd name="connsiteY20" fmla="*/ 692368 h 784749"/>
              <a:gd name="connsiteX21" fmla="*/ 5086350 w 7473950"/>
              <a:gd name="connsiteY21" fmla="*/ 762218 h 784749"/>
              <a:gd name="connsiteX22" fmla="*/ 5010150 w 7473950"/>
              <a:gd name="connsiteY22" fmla="*/ 774918 h 784749"/>
              <a:gd name="connsiteX23" fmla="*/ 4946650 w 7473950"/>
              <a:gd name="connsiteY23" fmla="*/ 781268 h 784749"/>
              <a:gd name="connsiteX24" fmla="*/ 4819650 w 7473950"/>
              <a:gd name="connsiteY24" fmla="*/ 717768 h 784749"/>
              <a:gd name="connsiteX25" fmla="*/ 4743450 w 7473950"/>
              <a:gd name="connsiteY25" fmla="*/ 597118 h 784749"/>
              <a:gd name="connsiteX26" fmla="*/ 4673600 w 7473950"/>
              <a:gd name="connsiteY26" fmla="*/ 565368 h 784749"/>
              <a:gd name="connsiteX27" fmla="*/ 4508500 w 7473950"/>
              <a:gd name="connsiteY27" fmla="*/ 546318 h 784749"/>
              <a:gd name="connsiteX28" fmla="*/ 4292600 w 7473950"/>
              <a:gd name="connsiteY28" fmla="*/ 539968 h 784749"/>
              <a:gd name="connsiteX29" fmla="*/ 4108450 w 7473950"/>
              <a:gd name="connsiteY29" fmla="*/ 584418 h 784749"/>
              <a:gd name="connsiteX30" fmla="*/ 3949700 w 7473950"/>
              <a:gd name="connsiteY30" fmla="*/ 616168 h 784749"/>
              <a:gd name="connsiteX31" fmla="*/ 3790950 w 7473950"/>
              <a:gd name="connsiteY31" fmla="*/ 552668 h 784749"/>
              <a:gd name="connsiteX32" fmla="*/ 3619500 w 7473950"/>
              <a:gd name="connsiteY32" fmla="*/ 514568 h 784749"/>
              <a:gd name="connsiteX33" fmla="*/ 3486150 w 7473950"/>
              <a:gd name="connsiteY33" fmla="*/ 508218 h 784749"/>
              <a:gd name="connsiteX34" fmla="*/ 3352800 w 7473950"/>
              <a:gd name="connsiteY34" fmla="*/ 508218 h 784749"/>
              <a:gd name="connsiteX35" fmla="*/ 3244850 w 7473950"/>
              <a:gd name="connsiteY35" fmla="*/ 444718 h 784749"/>
              <a:gd name="connsiteX36" fmla="*/ 3187700 w 7473950"/>
              <a:gd name="connsiteY36" fmla="*/ 393918 h 784749"/>
              <a:gd name="connsiteX37" fmla="*/ 3009900 w 7473950"/>
              <a:gd name="connsiteY37" fmla="*/ 349468 h 784749"/>
              <a:gd name="connsiteX38" fmla="*/ 2870200 w 7473950"/>
              <a:gd name="connsiteY38" fmla="*/ 330418 h 784749"/>
              <a:gd name="connsiteX39" fmla="*/ 2698750 w 7473950"/>
              <a:gd name="connsiteY39" fmla="*/ 381218 h 784749"/>
              <a:gd name="connsiteX40" fmla="*/ 2559050 w 7473950"/>
              <a:gd name="connsiteY40" fmla="*/ 381218 h 784749"/>
              <a:gd name="connsiteX41" fmla="*/ 2343150 w 7473950"/>
              <a:gd name="connsiteY41" fmla="*/ 362168 h 784749"/>
              <a:gd name="connsiteX42" fmla="*/ 2101850 w 7473950"/>
              <a:gd name="connsiteY42" fmla="*/ 317718 h 784749"/>
              <a:gd name="connsiteX43" fmla="*/ 1987550 w 7473950"/>
              <a:gd name="connsiteY43" fmla="*/ 324068 h 784749"/>
              <a:gd name="connsiteX44" fmla="*/ 1733550 w 7473950"/>
              <a:gd name="connsiteY44" fmla="*/ 368518 h 784749"/>
              <a:gd name="connsiteX45" fmla="*/ 1504950 w 7473950"/>
              <a:gd name="connsiteY45" fmla="*/ 406618 h 784749"/>
              <a:gd name="connsiteX46" fmla="*/ 1295400 w 7473950"/>
              <a:gd name="connsiteY46" fmla="*/ 451068 h 784749"/>
              <a:gd name="connsiteX47" fmla="*/ 1009650 w 7473950"/>
              <a:gd name="connsiteY47" fmla="*/ 451068 h 784749"/>
              <a:gd name="connsiteX48" fmla="*/ 742950 w 7473950"/>
              <a:gd name="connsiteY48" fmla="*/ 444718 h 784749"/>
              <a:gd name="connsiteX49" fmla="*/ 641350 w 7473950"/>
              <a:gd name="connsiteY49" fmla="*/ 438368 h 784749"/>
              <a:gd name="connsiteX50" fmla="*/ 228600 w 7473950"/>
              <a:gd name="connsiteY50" fmla="*/ 451068 h 784749"/>
              <a:gd name="connsiteX51" fmla="*/ 0 w 7473950"/>
              <a:gd name="connsiteY51" fmla="*/ 406618 h 784749"/>
              <a:gd name="connsiteX0" fmla="*/ 7372350 w 7372350"/>
              <a:gd name="connsiteY0" fmla="*/ 19268 h 784749"/>
              <a:gd name="connsiteX1" fmla="*/ 7194550 w 7372350"/>
              <a:gd name="connsiteY1" fmla="*/ 218 h 784749"/>
              <a:gd name="connsiteX2" fmla="*/ 7112000 w 7372350"/>
              <a:gd name="connsiteY2" fmla="*/ 31968 h 784749"/>
              <a:gd name="connsiteX3" fmla="*/ 7023100 w 7372350"/>
              <a:gd name="connsiteY3" fmla="*/ 44668 h 784749"/>
              <a:gd name="connsiteX4" fmla="*/ 6915150 w 7372350"/>
              <a:gd name="connsiteY4" fmla="*/ 31968 h 784749"/>
              <a:gd name="connsiteX5" fmla="*/ 6788150 w 7372350"/>
              <a:gd name="connsiteY5" fmla="*/ 51018 h 784749"/>
              <a:gd name="connsiteX6" fmla="*/ 6680200 w 7372350"/>
              <a:gd name="connsiteY6" fmla="*/ 76418 h 784749"/>
              <a:gd name="connsiteX7" fmla="*/ 6515100 w 7372350"/>
              <a:gd name="connsiteY7" fmla="*/ 57368 h 784749"/>
              <a:gd name="connsiteX8" fmla="*/ 6438900 w 7372350"/>
              <a:gd name="connsiteY8" fmla="*/ 95468 h 784749"/>
              <a:gd name="connsiteX9" fmla="*/ 6375400 w 7372350"/>
              <a:gd name="connsiteY9" fmla="*/ 190718 h 784749"/>
              <a:gd name="connsiteX10" fmla="*/ 6356350 w 7372350"/>
              <a:gd name="connsiteY10" fmla="*/ 235168 h 784749"/>
              <a:gd name="connsiteX11" fmla="*/ 6242050 w 7372350"/>
              <a:gd name="connsiteY11" fmla="*/ 317718 h 784749"/>
              <a:gd name="connsiteX12" fmla="*/ 6051550 w 7372350"/>
              <a:gd name="connsiteY12" fmla="*/ 349468 h 784749"/>
              <a:gd name="connsiteX13" fmla="*/ 5943600 w 7372350"/>
              <a:gd name="connsiteY13" fmla="*/ 368518 h 784749"/>
              <a:gd name="connsiteX14" fmla="*/ 5861050 w 7372350"/>
              <a:gd name="connsiteY14" fmla="*/ 432018 h 784749"/>
              <a:gd name="connsiteX15" fmla="*/ 5791200 w 7372350"/>
              <a:gd name="connsiteY15" fmla="*/ 495518 h 784749"/>
              <a:gd name="connsiteX16" fmla="*/ 5702300 w 7372350"/>
              <a:gd name="connsiteY16" fmla="*/ 533618 h 784749"/>
              <a:gd name="connsiteX17" fmla="*/ 5575300 w 7372350"/>
              <a:gd name="connsiteY17" fmla="*/ 546318 h 784749"/>
              <a:gd name="connsiteX18" fmla="*/ 5359400 w 7372350"/>
              <a:gd name="connsiteY18" fmla="*/ 609818 h 784749"/>
              <a:gd name="connsiteX19" fmla="*/ 5194300 w 7372350"/>
              <a:gd name="connsiteY19" fmla="*/ 692368 h 784749"/>
              <a:gd name="connsiteX20" fmla="*/ 5086350 w 7372350"/>
              <a:gd name="connsiteY20" fmla="*/ 762218 h 784749"/>
              <a:gd name="connsiteX21" fmla="*/ 5010150 w 7372350"/>
              <a:gd name="connsiteY21" fmla="*/ 774918 h 784749"/>
              <a:gd name="connsiteX22" fmla="*/ 4946650 w 7372350"/>
              <a:gd name="connsiteY22" fmla="*/ 781268 h 784749"/>
              <a:gd name="connsiteX23" fmla="*/ 4819650 w 7372350"/>
              <a:gd name="connsiteY23" fmla="*/ 717768 h 784749"/>
              <a:gd name="connsiteX24" fmla="*/ 4743450 w 7372350"/>
              <a:gd name="connsiteY24" fmla="*/ 597118 h 784749"/>
              <a:gd name="connsiteX25" fmla="*/ 4673600 w 7372350"/>
              <a:gd name="connsiteY25" fmla="*/ 565368 h 784749"/>
              <a:gd name="connsiteX26" fmla="*/ 4508500 w 7372350"/>
              <a:gd name="connsiteY26" fmla="*/ 546318 h 784749"/>
              <a:gd name="connsiteX27" fmla="*/ 4292600 w 7372350"/>
              <a:gd name="connsiteY27" fmla="*/ 539968 h 784749"/>
              <a:gd name="connsiteX28" fmla="*/ 4108450 w 7372350"/>
              <a:gd name="connsiteY28" fmla="*/ 584418 h 784749"/>
              <a:gd name="connsiteX29" fmla="*/ 3949700 w 7372350"/>
              <a:gd name="connsiteY29" fmla="*/ 616168 h 784749"/>
              <a:gd name="connsiteX30" fmla="*/ 3790950 w 7372350"/>
              <a:gd name="connsiteY30" fmla="*/ 552668 h 784749"/>
              <a:gd name="connsiteX31" fmla="*/ 3619500 w 7372350"/>
              <a:gd name="connsiteY31" fmla="*/ 514568 h 784749"/>
              <a:gd name="connsiteX32" fmla="*/ 3486150 w 7372350"/>
              <a:gd name="connsiteY32" fmla="*/ 508218 h 784749"/>
              <a:gd name="connsiteX33" fmla="*/ 3352800 w 7372350"/>
              <a:gd name="connsiteY33" fmla="*/ 508218 h 784749"/>
              <a:gd name="connsiteX34" fmla="*/ 3244850 w 7372350"/>
              <a:gd name="connsiteY34" fmla="*/ 444718 h 784749"/>
              <a:gd name="connsiteX35" fmla="*/ 3187700 w 7372350"/>
              <a:gd name="connsiteY35" fmla="*/ 393918 h 784749"/>
              <a:gd name="connsiteX36" fmla="*/ 3009900 w 7372350"/>
              <a:gd name="connsiteY36" fmla="*/ 349468 h 784749"/>
              <a:gd name="connsiteX37" fmla="*/ 2870200 w 7372350"/>
              <a:gd name="connsiteY37" fmla="*/ 330418 h 784749"/>
              <a:gd name="connsiteX38" fmla="*/ 2698750 w 7372350"/>
              <a:gd name="connsiteY38" fmla="*/ 381218 h 784749"/>
              <a:gd name="connsiteX39" fmla="*/ 2559050 w 7372350"/>
              <a:gd name="connsiteY39" fmla="*/ 381218 h 784749"/>
              <a:gd name="connsiteX40" fmla="*/ 2343150 w 7372350"/>
              <a:gd name="connsiteY40" fmla="*/ 362168 h 784749"/>
              <a:gd name="connsiteX41" fmla="*/ 2101850 w 7372350"/>
              <a:gd name="connsiteY41" fmla="*/ 317718 h 784749"/>
              <a:gd name="connsiteX42" fmla="*/ 1987550 w 7372350"/>
              <a:gd name="connsiteY42" fmla="*/ 324068 h 784749"/>
              <a:gd name="connsiteX43" fmla="*/ 1733550 w 7372350"/>
              <a:gd name="connsiteY43" fmla="*/ 368518 h 784749"/>
              <a:gd name="connsiteX44" fmla="*/ 1504950 w 7372350"/>
              <a:gd name="connsiteY44" fmla="*/ 406618 h 784749"/>
              <a:gd name="connsiteX45" fmla="*/ 1295400 w 7372350"/>
              <a:gd name="connsiteY45" fmla="*/ 451068 h 784749"/>
              <a:gd name="connsiteX46" fmla="*/ 1009650 w 7372350"/>
              <a:gd name="connsiteY46" fmla="*/ 451068 h 784749"/>
              <a:gd name="connsiteX47" fmla="*/ 742950 w 7372350"/>
              <a:gd name="connsiteY47" fmla="*/ 444718 h 784749"/>
              <a:gd name="connsiteX48" fmla="*/ 641350 w 7372350"/>
              <a:gd name="connsiteY48" fmla="*/ 438368 h 784749"/>
              <a:gd name="connsiteX49" fmla="*/ 228600 w 7372350"/>
              <a:gd name="connsiteY49" fmla="*/ 451068 h 784749"/>
              <a:gd name="connsiteX50" fmla="*/ 0 w 7372350"/>
              <a:gd name="connsiteY50" fmla="*/ 406618 h 784749"/>
              <a:gd name="connsiteX0" fmla="*/ 7194550 w 7194550"/>
              <a:gd name="connsiteY0" fmla="*/ 0 h 784531"/>
              <a:gd name="connsiteX1" fmla="*/ 7112000 w 7194550"/>
              <a:gd name="connsiteY1" fmla="*/ 31750 h 784531"/>
              <a:gd name="connsiteX2" fmla="*/ 7023100 w 7194550"/>
              <a:gd name="connsiteY2" fmla="*/ 44450 h 784531"/>
              <a:gd name="connsiteX3" fmla="*/ 6915150 w 7194550"/>
              <a:gd name="connsiteY3" fmla="*/ 31750 h 784531"/>
              <a:gd name="connsiteX4" fmla="*/ 6788150 w 7194550"/>
              <a:gd name="connsiteY4" fmla="*/ 50800 h 784531"/>
              <a:gd name="connsiteX5" fmla="*/ 6680200 w 7194550"/>
              <a:gd name="connsiteY5" fmla="*/ 76200 h 784531"/>
              <a:gd name="connsiteX6" fmla="*/ 6515100 w 7194550"/>
              <a:gd name="connsiteY6" fmla="*/ 57150 h 784531"/>
              <a:gd name="connsiteX7" fmla="*/ 6438900 w 7194550"/>
              <a:gd name="connsiteY7" fmla="*/ 95250 h 784531"/>
              <a:gd name="connsiteX8" fmla="*/ 6375400 w 7194550"/>
              <a:gd name="connsiteY8" fmla="*/ 190500 h 784531"/>
              <a:gd name="connsiteX9" fmla="*/ 6356350 w 7194550"/>
              <a:gd name="connsiteY9" fmla="*/ 234950 h 784531"/>
              <a:gd name="connsiteX10" fmla="*/ 6242050 w 7194550"/>
              <a:gd name="connsiteY10" fmla="*/ 317500 h 784531"/>
              <a:gd name="connsiteX11" fmla="*/ 6051550 w 7194550"/>
              <a:gd name="connsiteY11" fmla="*/ 349250 h 784531"/>
              <a:gd name="connsiteX12" fmla="*/ 5943600 w 7194550"/>
              <a:gd name="connsiteY12" fmla="*/ 368300 h 784531"/>
              <a:gd name="connsiteX13" fmla="*/ 5861050 w 7194550"/>
              <a:gd name="connsiteY13" fmla="*/ 431800 h 784531"/>
              <a:gd name="connsiteX14" fmla="*/ 5791200 w 7194550"/>
              <a:gd name="connsiteY14" fmla="*/ 495300 h 784531"/>
              <a:gd name="connsiteX15" fmla="*/ 5702300 w 7194550"/>
              <a:gd name="connsiteY15" fmla="*/ 533400 h 784531"/>
              <a:gd name="connsiteX16" fmla="*/ 5575300 w 7194550"/>
              <a:gd name="connsiteY16" fmla="*/ 546100 h 784531"/>
              <a:gd name="connsiteX17" fmla="*/ 5359400 w 7194550"/>
              <a:gd name="connsiteY17" fmla="*/ 609600 h 784531"/>
              <a:gd name="connsiteX18" fmla="*/ 5194300 w 7194550"/>
              <a:gd name="connsiteY18" fmla="*/ 692150 h 784531"/>
              <a:gd name="connsiteX19" fmla="*/ 5086350 w 7194550"/>
              <a:gd name="connsiteY19" fmla="*/ 762000 h 784531"/>
              <a:gd name="connsiteX20" fmla="*/ 5010150 w 7194550"/>
              <a:gd name="connsiteY20" fmla="*/ 774700 h 784531"/>
              <a:gd name="connsiteX21" fmla="*/ 4946650 w 7194550"/>
              <a:gd name="connsiteY21" fmla="*/ 781050 h 784531"/>
              <a:gd name="connsiteX22" fmla="*/ 4819650 w 7194550"/>
              <a:gd name="connsiteY22" fmla="*/ 717550 h 784531"/>
              <a:gd name="connsiteX23" fmla="*/ 4743450 w 7194550"/>
              <a:gd name="connsiteY23" fmla="*/ 596900 h 784531"/>
              <a:gd name="connsiteX24" fmla="*/ 4673600 w 7194550"/>
              <a:gd name="connsiteY24" fmla="*/ 565150 h 784531"/>
              <a:gd name="connsiteX25" fmla="*/ 4508500 w 7194550"/>
              <a:gd name="connsiteY25" fmla="*/ 546100 h 784531"/>
              <a:gd name="connsiteX26" fmla="*/ 4292600 w 7194550"/>
              <a:gd name="connsiteY26" fmla="*/ 539750 h 784531"/>
              <a:gd name="connsiteX27" fmla="*/ 4108450 w 7194550"/>
              <a:gd name="connsiteY27" fmla="*/ 584200 h 784531"/>
              <a:gd name="connsiteX28" fmla="*/ 3949700 w 7194550"/>
              <a:gd name="connsiteY28" fmla="*/ 615950 h 784531"/>
              <a:gd name="connsiteX29" fmla="*/ 3790950 w 7194550"/>
              <a:gd name="connsiteY29" fmla="*/ 552450 h 784531"/>
              <a:gd name="connsiteX30" fmla="*/ 3619500 w 7194550"/>
              <a:gd name="connsiteY30" fmla="*/ 514350 h 784531"/>
              <a:gd name="connsiteX31" fmla="*/ 3486150 w 7194550"/>
              <a:gd name="connsiteY31" fmla="*/ 508000 h 784531"/>
              <a:gd name="connsiteX32" fmla="*/ 3352800 w 7194550"/>
              <a:gd name="connsiteY32" fmla="*/ 508000 h 784531"/>
              <a:gd name="connsiteX33" fmla="*/ 3244850 w 7194550"/>
              <a:gd name="connsiteY33" fmla="*/ 444500 h 784531"/>
              <a:gd name="connsiteX34" fmla="*/ 3187700 w 7194550"/>
              <a:gd name="connsiteY34" fmla="*/ 393700 h 784531"/>
              <a:gd name="connsiteX35" fmla="*/ 3009900 w 7194550"/>
              <a:gd name="connsiteY35" fmla="*/ 349250 h 784531"/>
              <a:gd name="connsiteX36" fmla="*/ 2870200 w 7194550"/>
              <a:gd name="connsiteY36" fmla="*/ 330200 h 784531"/>
              <a:gd name="connsiteX37" fmla="*/ 2698750 w 7194550"/>
              <a:gd name="connsiteY37" fmla="*/ 381000 h 784531"/>
              <a:gd name="connsiteX38" fmla="*/ 2559050 w 7194550"/>
              <a:gd name="connsiteY38" fmla="*/ 381000 h 784531"/>
              <a:gd name="connsiteX39" fmla="*/ 2343150 w 7194550"/>
              <a:gd name="connsiteY39" fmla="*/ 361950 h 784531"/>
              <a:gd name="connsiteX40" fmla="*/ 2101850 w 7194550"/>
              <a:gd name="connsiteY40" fmla="*/ 317500 h 784531"/>
              <a:gd name="connsiteX41" fmla="*/ 1987550 w 7194550"/>
              <a:gd name="connsiteY41" fmla="*/ 323850 h 784531"/>
              <a:gd name="connsiteX42" fmla="*/ 1733550 w 7194550"/>
              <a:gd name="connsiteY42" fmla="*/ 368300 h 784531"/>
              <a:gd name="connsiteX43" fmla="*/ 1504950 w 7194550"/>
              <a:gd name="connsiteY43" fmla="*/ 406400 h 784531"/>
              <a:gd name="connsiteX44" fmla="*/ 1295400 w 7194550"/>
              <a:gd name="connsiteY44" fmla="*/ 450850 h 784531"/>
              <a:gd name="connsiteX45" fmla="*/ 1009650 w 7194550"/>
              <a:gd name="connsiteY45" fmla="*/ 450850 h 784531"/>
              <a:gd name="connsiteX46" fmla="*/ 742950 w 7194550"/>
              <a:gd name="connsiteY46" fmla="*/ 444500 h 784531"/>
              <a:gd name="connsiteX47" fmla="*/ 641350 w 7194550"/>
              <a:gd name="connsiteY47" fmla="*/ 438150 h 784531"/>
              <a:gd name="connsiteX48" fmla="*/ 228600 w 7194550"/>
              <a:gd name="connsiteY48" fmla="*/ 450850 h 784531"/>
              <a:gd name="connsiteX49" fmla="*/ 0 w 7194550"/>
              <a:gd name="connsiteY49" fmla="*/ 406400 h 784531"/>
              <a:gd name="connsiteX0" fmla="*/ 7112000 w 7112000"/>
              <a:gd name="connsiteY0" fmla="*/ 59 h 752840"/>
              <a:gd name="connsiteX1" fmla="*/ 7023100 w 7112000"/>
              <a:gd name="connsiteY1" fmla="*/ 12759 h 752840"/>
              <a:gd name="connsiteX2" fmla="*/ 6915150 w 7112000"/>
              <a:gd name="connsiteY2" fmla="*/ 59 h 752840"/>
              <a:gd name="connsiteX3" fmla="*/ 6788150 w 7112000"/>
              <a:gd name="connsiteY3" fmla="*/ 19109 h 752840"/>
              <a:gd name="connsiteX4" fmla="*/ 6680200 w 7112000"/>
              <a:gd name="connsiteY4" fmla="*/ 44509 h 752840"/>
              <a:gd name="connsiteX5" fmla="*/ 6515100 w 7112000"/>
              <a:gd name="connsiteY5" fmla="*/ 25459 h 752840"/>
              <a:gd name="connsiteX6" fmla="*/ 6438900 w 7112000"/>
              <a:gd name="connsiteY6" fmla="*/ 63559 h 752840"/>
              <a:gd name="connsiteX7" fmla="*/ 6375400 w 7112000"/>
              <a:gd name="connsiteY7" fmla="*/ 158809 h 752840"/>
              <a:gd name="connsiteX8" fmla="*/ 6356350 w 7112000"/>
              <a:gd name="connsiteY8" fmla="*/ 203259 h 752840"/>
              <a:gd name="connsiteX9" fmla="*/ 6242050 w 7112000"/>
              <a:gd name="connsiteY9" fmla="*/ 285809 h 752840"/>
              <a:gd name="connsiteX10" fmla="*/ 6051550 w 7112000"/>
              <a:gd name="connsiteY10" fmla="*/ 317559 h 752840"/>
              <a:gd name="connsiteX11" fmla="*/ 5943600 w 7112000"/>
              <a:gd name="connsiteY11" fmla="*/ 336609 h 752840"/>
              <a:gd name="connsiteX12" fmla="*/ 5861050 w 7112000"/>
              <a:gd name="connsiteY12" fmla="*/ 400109 h 752840"/>
              <a:gd name="connsiteX13" fmla="*/ 5791200 w 7112000"/>
              <a:gd name="connsiteY13" fmla="*/ 463609 h 752840"/>
              <a:gd name="connsiteX14" fmla="*/ 5702300 w 7112000"/>
              <a:gd name="connsiteY14" fmla="*/ 501709 h 752840"/>
              <a:gd name="connsiteX15" fmla="*/ 5575300 w 7112000"/>
              <a:gd name="connsiteY15" fmla="*/ 514409 h 752840"/>
              <a:gd name="connsiteX16" fmla="*/ 5359400 w 7112000"/>
              <a:gd name="connsiteY16" fmla="*/ 577909 h 752840"/>
              <a:gd name="connsiteX17" fmla="*/ 5194300 w 7112000"/>
              <a:gd name="connsiteY17" fmla="*/ 660459 h 752840"/>
              <a:gd name="connsiteX18" fmla="*/ 5086350 w 7112000"/>
              <a:gd name="connsiteY18" fmla="*/ 730309 h 752840"/>
              <a:gd name="connsiteX19" fmla="*/ 5010150 w 7112000"/>
              <a:gd name="connsiteY19" fmla="*/ 743009 h 752840"/>
              <a:gd name="connsiteX20" fmla="*/ 4946650 w 7112000"/>
              <a:gd name="connsiteY20" fmla="*/ 749359 h 752840"/>
              <a:gd name="connsiteX21" fmla="*/ 4819650 w 7112000"/>
              <a:gd name="connsiteY21" fmla="*/ 685859 h 752840"/>
              <a:gd name="connsiteX22" fmla="*/ 4743450 w 7112000"/>
              <a:gd name="connsiteY22" fmla="*/ 565209 h 752840"/>
              <a:gd name="connsiteX23" fmla="*/ 4673600 w 7112000"/>
              <a:gd name="connsiteY23" fmla="*/ 533459 h 752840"/>
              <a:gd name="connsiteX24" fmla="*/ 4508500 w 7112000"/>
              <a:gd name="connsiteY24" fmla="*/ 514409 h 752840"/>
              <a:gd name="connsiteX25" fmla="*/ 4292600 w 7112000"/>
              <a:gd name="connsiteY25" fmla="*/ 508059 h 752840"/>
              <a:gd name="connsiteX26" fmla="*/ 4108450 w 7112000"/>
              <a:gd name="connsiteY26" fmla="*/ 552509 h 752840"/>
              <a:gd name="connsiteX27" fmla="*/ 3949700 w 7112000"/>
              <a:gd name="connsiteY27" fmla="*/ 584259 h 752840"/>
              <a:gd name="connsiteX28" fmla="*/ 3790950 w 7112000"/>
              <a:gd name="connsiteY28" fmla="*/ 520759 h 752840"/>
              <a:gd name="connsiteX29" fmla="*/ 3619500 w 7112000"/>
              <a:gd name="connsiteY29" fmla="*/ 482659 h 752840"/>
              <a:gd name="connsiteX30" fmla="*/ 3486150 w 7112000"/>
              <a:gd name="connsiteY30" fmla="*/ 476309 h 752840"/>
              <a:gd name="connsiteX31" fmla="*/ 3352800 w 7112000"/>
              <a:gd name="connsiteY31" fmla="*/ 476309 h 752840"/>
              <a:gd name="connsiteX32" fmla="*/ 3244850 w 7112000"/>
              <a:gd name="connsiteY32" fmla="*/ 412809 h 752840"/>
              <a:gd name="connsiteX33" fmla="*/ 3187700 w 7112000"/>
              <a:gd name="connsiteY33" fmla="*/ 362009 h 752840"/>
              <a:gd name="connsiteX34" fmla="*/ 3009900 w 7112000"/>
              <a:gd name="connsiteY34" fmla="*/ 317559 h 752840"/>
              <a:gd name="connsiteX35" fmla="*/ 2870200 w 7112000"/>
              <a:gd name="connsiteY35" fmla="*/ 298509 h 752840"/>
              <a:gd name="connsiteX36" fmla="*/ 2698750 w 7112000"/>
              <a:gd name="connsiteY36" fmla="*/ 349309 h 752840"/>
              <a:gd name="connsiteX37" fmla="*/ 2559050 w 7112000"/>
              <a:gd name="connsiteY37" fmla="*/ 349309 h 752840"/>
              <a:gd name="connsiteX38" fmla="*/ 2343150 w 7112000"/>
              <a:gd name="connsiteY38" fmla="*/ 330259 h 752840"/>
              <a:gd name="connsiteX39" fmla="*/ 2101850 w 7112000"/>
              <a:gd name="connsiteY39" fmla="*/ 285809 h 752840"/>
              <a:gd name="connsiteX40" fmla="*/ 1987550 w 7112000"/>
              <a:gd name="connsiteY40" fmla="*/ 292159 h 752840"/>
              <a:gd name="connsiteX41" fmla="*/ 1733550 w 7112000"/>
              <a:gd name="connsiteY41" fmla="*/ 336609 h 752840"/>
              <a:gd name="connsiteX42" fmla="*/ 1504950 w 7112000"/>
              <a:gd name="connsiteY42" fmla="*/ 374709 h 752840"/>
              <a:gd name="connsiteX43" fmla="*/ 1295400 w 7112000"/>
              <a:gd name="connsiteY43" fmla="*/ 419159 h 752840"/>
              <a:gd name="connsiteX44" fmla="*/ 1009650 w 7112000"/>
              <a:gd name="connsiteY44" fmla="*/ 419159 h 752840"/>
              <a:gd name="connsiteX45" fmla="*/ 742950 w 7112000"/>
              <a:gd name="connsiteY45" fmla="*/ 412809 h 752840"/>
              <a:gd name="connsiteX46" fmla="*/ 641350 w 7112000"/>
              <a:gd name="connsiteY46" fmla="*/ 406459 h 752840"/>
              <a:gd name="connsiteX47" fmla="*/ 228600 w 7112000"/>
              <a:gd name="connsiteY47" fmla="*/ 419159 h 752840"/>
              <a:gd name="connsiteX48" fmla="*/ 0 w 7112000"/>
              <a:gd name="connsiteY48" fmla="*/ 374709 h 752840"/>
              <a:gd name="connsiteX0" fmla="*/ 7023100 w 7023100"/>
              <a:gd name="connsiteY0" fmla="*/ 12759 h 752840"/>
              <a:gd name="connsiteX1" fmla="*/ 6915150 w 7023100"/>
              <a:gd name="connsiteY1" fmla="*/ 59 h 752840"/>
              <a:gd name="connsiteX2" fmla="*/ 6788150 w 7023100"/>
              <a:gd name="connsiteY2" fmla="*/ 19109 h 752840"/>
              <a:gd name="connsiteX3" fmla="*/ 6680200 w 7023100"/>
              <a:gd name="connsiteY3" fmla="*/ 44509 h 752840"/>
              <a:gd name="connsiteX4" fmla="*/ 6515100 w 7023100"/>
              <a:gd name="connsiteY4" fmla="*/ 25459 h 752840"/>
              <a:gd name="connsiteX5" fmla="*/ 6438900 w 7023100"/>
              <a:gd name="connsiteY5" fmla="*/ 63559 h 752840"/>
              <a:gd name="connsiteX6" fmla="*/ 6375400 w 7023100"/>
              <a:gd name="connsiteY6" fmla="*/ 158809 h 752840"/>
              <a:gd name="connsiteX7" fmla="*/ 6356350 w 7023100"/>
              <a:gd name="connsiteY7" fmla="*/ 203259 h 752840"/>
              <a:gd name="connsiteX8" fmla="*/ 6242050 w 7023100"/>
              <a:gd name="connsiteY8" fmla="*/ 285809 h 752840"/>
              <a:gd name="connsiteX9" fmla="*/ 6051550 w 7023100"/>
              <a:gd name="connsiteY9" fmla="*/ 317559 h 752840"/>
              <a:gd name="connsiteX10" fmla="*/ 5943600 w 7023100"/>
              <a:gd name="connsiteY10" fmla="*/ 336609 h 752840"/>
              <a:gd name="connsiteX11" fmla="*/ 5861050 w 7023100"/>
              <a:gd name="connsiteY11" fmla="*/ 400109 h 752840"/>
              <a:gd name="connsiteX12" fmla="*/ 5791200 w 7023100"/>
              <a:gd name="connsiteY12" fmla="*/ 463609 h 752840"/>
              <a:gd name="connsiteX13" fmla="*/ 5702300 w 7023100"/>
              <a:gd name="connsiteY13" fmla="*/ 501709 h 752840"/>
              <a:gd name="connsiteX14" fmla="*/ 5575300 w 7023100"/>
              <a:gd name="connsiteY14" fmla="*/ 514409 h 752840"/>
              <a:gd name="connsiteX15" fmla="*/ 5359400 w 7023100"/>
              <a:gd name="connsiteY15" fmla="*/ 577909 h 752840"/>
              <a:gd name="connsiteX16" fmla="*/ 5194300 w 7023100"/>
              <a:gd name="connsiteY16" fmla="*/ 660459 h 752840"/>
              <a:gd name="connsiteX17" fmla="*/ 5086350 w 7023100"/>
              <a:gd name="connsiteY17" fmla="*/ 730309 h 752840"/>
              <a:gd name="connsiteX18" fmla="*/ 5010150 w 7023100"/>
              <a:gd name="connsiteY18" fmla="*/ 743009 h 752840"/>
              <a:gd name="connsiteX19" fmla="*/ 4946650 w 7023100"/>
              <a:gd name="connsiteY19" fmla="*/ 749359 h 752840"/>
              <a:gd name="connsiteX20" fmla="*/ 4819650 w 7023100"/>
              <a:gd name="connsiteY20" fmla="*/ 685859 h 752840"/>
              <a:gd name="connsiteX21" fmla="*/ 4743450 w 7023100"/>
              <a:gd name="connsiteY21" fmla="*/ 565209 h 752840"/>
              <a:gd name="connsiteX22" fmla="*/ 4673600 w 7023100"/>
              <a:gd name="connsiteY22" fmla="*/ 533459 h 752840"/>
              <a:gd name="connsiteX23" fmla="*/ 4508500 w 7023100"/>
              <a:gd name="connsiteY23" fmla="*/ 514409 h 752840"/>
              <a:gd name="connsiteX24" fmla="*/ 4292600 w 7023100"/>
              <a:gd name="connsiteY24" fmla="*/ 508059 h 752840"/>
              <a:gd name="connsiteX25" fmla="*/ 4108450 w 7023100"/>
              <a:gd name="connsiteY25" fmla="*/ 552509 h 752840"/>
              <a:gd name="connsiteX26" fmla="*/ 3949700 w 7023100"/>
              <a:gd name="connsiteY26" fmla="*/ 584259 h 752840"/>
              <a:gd name="connsiteX27" fmla="*/ 3790950 w 7023100"/>
              <a:gd name="connsiteY27" fmla="*/ 520759 h 752840"/>
              <a:gd name="connsiteX28" fmla="*/ 3619500 w 7023100"/>
              <a:gd name="connsiteY28" fmla="*/ 482659 h 752840"/>
              <a:gd name="connsiteX29" fmla="*/ 3486150 w 7023100"/>
              <a:gd name="connsiteY29" fmla="*/ 476309 h 752840"/>
              <a:gd name="connsiteX30" fmla="*/ 3352800 w 7023100"/>
              <a:gd name="connsiteY30" fmla="*/ 476309 h 752840"/>
              <a:gd name="connsiteX31" fmla="*/ 3244850 w 7023100"/>
              <a:gd name="connsiteY31" fmla="*/ 412809 h 752840"/>
              <a:gd name="connsiteX32" fmla="*/ 3187700 w 7023100"/>
              <a:gd name="connsiteY32" fmla="*/ 362009 h 752840"/>
              <a:gd name="connsiteX33" fmla="*/ 3009900 w 7023100"/>
              <a:gd name="connsiteY33" fmla="*/ 317559 h 752840"/>
              <a:gd name="connsiteX34" fmla="*/ 2870200 w 7023100"/>
              <a:gd name="connsiteY34" fmla="*/ 298509 h 752840"/>
              <a:gd name="connsiteX35" fmla="*/ 2698750 w 7023100"/>
              <a:gd name="connsiteY35" fmla="*/ 349309 h 752840"/>
              <a:gd name="connsiteX36" fmla="*/ 2559050 w 7023100"/>
              <a:gd name="connsiteY36" fmla="*/ 349309 h 752840"/>
              <a:gd name="connsiteX37" fmla="*/ 2343150 w 7023100"/>
              <a:gd name="connsiteY37" fmla="*/ 330259 h 752840"/>
              <a:gd name="connsiteX38" fmla="*/ 2101850 w 7023100"/>
              <a:gd name="connsiteY38" fmla="*/ 285809 h 752840"/>
              <a:gd name="connsiteX39" fmla="*/ 1987550 w 7023100"/>
              <a:gd name="connsiteY39" fmla="*/ 292159 h 752840"/>
              <a:gd name="connsiteX40" fmla="*/ 1733550 w 7023100"/>
              <a:gd name="connsiteY40" fmla="*/ 336609 h 752840"/>
              <a:gd name="connsiteX41" fmla="*/ 1504950 w 7023100"/>
              <a:gd name="connsiteY41" fmla="*/ 374709 h 752840"/>
              <a:gd name="connsiteX42" fmla="*/ 1295400 w 7023100"/>
              <a:gd name="connsiteY42" fmla="*/ 419159 h 752840"/>
              <a:gd name="connsiteX43" fmla="*/ 1009650 w 7023100"/>
              <a:gd name="connsiteY43" fmla="*/ 419159 h 752840"/>
              <a:gd name="connsiteX44" fmla="*/ 742950 w 7023100"/>
              <a:gd name="connsiteY44" fmla="*/ 412809 h 752840"/>
              <a:gd name="connsiteX45" fmla="*/ 641350 w 7023100"/>
              <a:gd name="connsiteY45" fmla="*/ 406459 h 752840"/>
              <a:gd name="connsiteX46" fmla="*/ 228600 w 7023100"/>
              <a:gd name="connsiteY46" fmla="*/ 419159 h 752840"/>
              <a:gd name="connsiteX47" fmla="*/ 0 w 7023100"/>
              <a:gd name="connsiteY47" fmla="*/ 374709 h 752840"/>
              <a:gd name="connsiteX0" fmla="*/ 6915150 w 6915150"/>
              <a:gd name="connsiteY0" fmla="*/ 0 h 752781"/>
              <a:gd name="connsiteX1" fmla="*/ 6788150 w 6915150"/>
              <a:gd name="connsiteY1" fmla="*/ 19050 h 752781"/>
              <a:gd name="connsiteX2" fmla="*/ 6680200 w 6915150"/>
              <a:gd name="connsiteY2" fmla="*/ 44450 h 752781"/>
              <a:gd name="connsiteX3" fmla="*/ 6515100 w 6915150"/>
              <a:gd name="connsiteY3" fmla="*/ 25400 h 752781"/>
              <a:gd name="connsiteX4" fmla="*/ 6438900 w 6915150"/>
              <a:gd name="connsiteY4" fmla="*/ 63500 h 752781"/>
              <a:gd name="connsiteX5" fmla="*/ 6375400 w 6915150"/>
              <a:gd name="connsiteY5" fmla="*/ 158750 h 752781"/>
              <a:gd name="connsiteX6" fmla="*/ 6356350 w 6915150"/>
              <a:gd name="connsiteY6" fmla="*/ 203200 h 752781"/>
              <a:gd name="connsiteX7" fmla="*/ 6242050 w 6915150"/>
              <a:gd name="connsiteY7" fmla="*/ 285750 h 752781"/>
              <a:gd name="connsiteX8" fmla="*/ 6051550 w 6915150"/>
              <a:gd name="connsiteY8" fmla="*/ 317500 h 752781"/>
              <a:gd name="connsiteX9" fmla="*/ 5943600 w 6915150"/>
              <a:gd name="connsiteY9" fmla="*/ 336550 h 752781"/>
              <a:gd name="connsiteX10" fmla="*/ 5861050 w 6915150"/>
              <a:gd name="connsiteY10" fmla="*/ 400050 h 752781"/>
              <a:gd name="connsiteX11" fmla="*/ 5791200 w 6915150"/>
              <a:gd name="connsiteY11" fmla="*/ 463550 h 752781"/>
              <a:gd name="connsiteX12" fmla="*/ 5702300 w 6915150"/>
              <a:gd name="connsiteY12" fmla="*/ 501650 h 752781"/>
              <a:gd name="connsiteX13" fmla="*/ 5575300 w 6915150"/>
              <a:gd name="connsiteY13" fmla="*/ 514350 h 752781"/>
              <a:gd name="connsiteX14" fmla="*/ 5359400 w 6915150"/>
              <a:gd name="connsiteY14" fmla="*/ 577850 h 752781"/>
              <a:gd name="connsiteX15" fmla="*/ 5194300 w 6915150"/>
              <a:gd name="connsiteY15" fmla="*/ 660400 h 752781"/>
              <a:gd name="connsiteX16" fmla="*/ 5086350 w 6915150"/>
              <a:gd name="connsiteY16" fmla="*/ 730250 h 752781"/>
              <a:gd name="connsiteX17" fmla="*/ 5010150 w 6915150"/>
              <a:gd name="connsiteY17" fmla="*/ 742950 h 752781"/>
              <a:gd name="connsiteX18" fmla="*/ 4946650 w 6915150"/>
              <a:gd name="connsiteY18" fmla="*/ 749300 h 752781"/>
              <a:gd name="connsiteX19" fmla="*/ 4819650 w 6915150"/>
              <a:gd name="connsiteY19" fmla="*/ 685800 h 752781"/>
              <a:gd name="connsiteX20" fmla="*/ 4743450 w 6915150"/>
              <a:gd name="connsiteY20" fmla="*/ 565150 h 752781"/>
              <a:gd name="connsiteX21" fmla="*/ 4673600 w 6915150"/>
              <a:gd name="connsiteY21" fmla="*/ 533400 h 752781"/>
              <a:gd name="connsiteX22" fmla="*/ 4508500 w 6915150"/>
              <a:gd name="connsiteY22" fmla="*/ 514350 h 752781"/>
              <a:gd name="connsiteX23" fmla="*/ 4292600 w 6915150"/>
              <a:gd name="connsiteY23" fmla="*/ 508000 h 752781"/>
              <a:gd name="connsiteX24" fmla="*/ 4108450 w 6915150"/>
              <a:gd name="connsiteY24" fmla="*/ 552450 h 752781"/>
              <a:gd name="connsiteX25" fmla="*/ 3949700 w 6915150"/>
              <a:gd name="connsiteY25" fmla="*/ 584200 h 752781"/>
              <a:gd name="connsiteX26" fmla="*/ 3790950 w 6915150"/>
              <a:gd name="connsiteY26" fmla="*/ 520700 h 752781"/>
              <a:gd name="connsiteX27" fmla="*/ 3619500 w 6915150"/>
              <a:gd name="connsiteY27" fmla="*/ 482600 h 752781"/>
              <a:gd name="connsiteX28" fmla="*/ 3486150 w 6915150"/>
              <a:gd name="connsiteY28" fmla="*/ 476250 h 752781"/>
              <a:gd name="connsiteX29" fmla="*/ 3352800 w 6915150"/>
              <a:gd name="connsiteY29" fmla="*/ 476250 h 752781"/>
              <a:gd name="connsiteX30" fmla="*/ 3244850 w 6915150"/>
              <a:gd name="connsiteY30" fmla="*/ 412750 h 752781"/>
              <a:gd name="connsiteX31" fmla="*/ 3187700 w 6915150"/>
              <a:gd name="connsiteY31" fmla="*/ 361950 h 752781"/>
              <a:gd name="connsiteX32" fmla="*/ 3009900 w 6915150"/>
              <a:gd name="connsiteY32" fmla="*/ 317500 h 752781"/>
              <a:gd name="connsiteX33" fmla="*/ 2870200 w 6915150"/>
              <a:gd name="connsiteY33" fmla="*/ 298450 h 752781"/>
              <a:gd name="connsiteX34" fmla="*/ 2698750 w 6915150"/>
              <a:gd name="connsiteY34" fmla="*/ 349250 h 752781"/>
              <a:gd name="connsiteX35" fmla="*/ 2559050 w 6915150"/>
              <a:gd name="connsiteY35" fmla="*/ 349250 h 752781"/>
              <a:gd name="connsiteX36" fmla="*/ 2343150 w 6915150"/>
              <a:gd name="connsiteY36" fmla="*/ 330200 h 752781"/>
              <a:gd name="connsiteX37" fmla="*/ 2101850 w 6915150"/>
              <a:gd name="connsiteY37" fmla="*/ 285750 h 752781"/>
              <a:gd name="connsiteX38" fmla="*/ 1987550 w 6915150"/>
              <a:gd name="connsiteY38" fmla="*/ 292100 h 752781"/>
              <a:gd name="connsiteX39" fmla="*/ 1733550 w 6915150"/>
              <a:gd name="connsiteY39" fmla="*/ 336550 h 752781"/>
              <a:gd name="connsiteX40" fmla="*/ 1504950 w 6915150"/>
              <a:gd name="connsiteY40" fmla="*/ 374650 h 752781"/>
              <a:gd name="connsiteX41" fmla="*/ 1295400 w 6915150"/>
              <a:gd name="connsiteY41" fmla="*/ 419100 h 752781"/>
              <a:gd name="connsiteX42" fmla="*/ 1009650 w 6915150"/>
              <a:gd name="connsiteY42" fmla="*/ 419100 h 752781"/>
              <a:gd name="connsiteX43" fmla="*/ 742950 w 6915150"/>
              <a:gd name="connsiteY43" fmla="*/ 412750 h 752781"/>
              <a:gd name="connsiteX44" fmla="*/ 641350 w 6915150"/>
              <a:gd name="connsiteY44" fmla="*/ 406400 h 752781"/>
              <a:gd name="connsiteX45" fmla="*/ 228600 w 6915150"/>
              <a:gd name="connsiteY45" fmla="*/ 419100 h 752781"/>
              <a:gd name="connsiteX46" fmla="*/ 0 w 6915150"/>
              <a:gd name="connsiteY46" fmla="*/ 374650 h 752781"/>
              <a:gd name="connsiteX0" fmla="*/ 6788150 w 6788150"/>
              <a:gd name="connsiteY0" fmla="*/ 0 h 733731"/>
              <a:gd name="connsiteX1" fmla="*/ 6680200 w 6788150"/>
              <a:gd name="connsiteY1" fmla="*/ 25400 h 733731"/>
              <a:gd name="connsiteX2" fmla="*/ 6515100 w 6788150"/>
              <a:gd name="connsiteY2" fmla="*/ 6350 h 733731"/>
              <a:gd name="connsiteX3" fmla="*/ 6438900 w 6788150"/>
              <a:gd name="connsiteY3" fmla="*/ 44450 h 733731"/>
              <a:gd name="connsiteX4" fmla="*/ 6375400 w 6788150"/>
              <a:gd name="connsiteY4" fmla="*/ 139700 h 733731"/>
              <a:gd name="connsiteX5" fmla="*/ 6356350 w 6788150"/>
              <a:gd name="connsiteY5" fmla="*/ 184150 h 733731"/>
              <a:gd name="connsiteX6" fmla="*/ 6242050 w 6788150"/>
              <a:gd name="connsiteY6" fmla="*/ 266700 h 733731"/>
              <a:gd name="connsiteX7" fmla="*/ 6051550 w 6788150"/>
              <a:gd name="connsiteY7" fmla="*/ 298450 h 733731"/>
              <a:gd name="connsiteX8" fmla="*/ 5943600 w 6788150"/>
              <a:gd name="connsiteY8" fmla="*/ 317500 h 733731"/>
              <a:gd name="connsiteX9" fmla="*/ 5861050 w 6788150"/>
              <a:gd name="connsiteY9" fmla="*/ 381000 h 733731"/>
              <a:gd name="connsiteX10" fmla="*/ 5791200 w 6788150"/>
              <a:gd name="connsiteY10" fmla="*/ 444500 h 733731"/>
              <a:gd name="connsiteX11" fmla="*/ 5702300 w 6788150"/>
              <a:gd name="connsiteY11" fmla="*/ 482600 h 733731"/>
              <a:gd name="connsiteX12" fmla="*/ 5575300 w 6788150"/>
              <a:gd name="connsiteY12" fmla="*/ 495300 h 733731"/>
              <a:gd name="connsiteX13" fmla="*/ 5359400 w 6788150"/>
              <a:gd name="connsiteY13" fmla="*/ 558800 h 733731"/>
              <a:gd name="connsiteX14" fmla="*/ 5194300 w 6788150"/>
              <a:gd name="connsiteY14" fmla="*/ 641350 h 733731"/>
              <a:gd name="connsiteX15" fmla="*/ 5086350 w 6788150"/>
              <a:gd name="connsiteY15" fmla="*/ 711200 h 733731"/>
              <a:gd name="connsiteX16" fmla="*/ 5010150 w 6788150"/>
              <a:gd name="connsiteY16" fmla="*/ 723900 h 733731"/>
              <a:gd name="connsiteX17" fmla="*/ 4946650 w 6788150"/>
              <a:gd name="connsiteY17" fmla="*/ 730250 h 733731"/>
              <a:gd name="connsiteX18" fmla="*/ 4819650 w 6788150"/>
              <a:gd name="connsiteY18" fmla="*/ 666750 h 733731"/>
              <a:gd name="connsiteX19" fmla="*/ 4743450 w 6788150"/>
              <a:gd name="connsiteY19" fmla="*/ 546100 h 733731"/>
              <a:gd name="connsiteX20" fmla="*/ 4673600 w 6788150"/>
              <a:gd name="connsiteY20" fmla="*/ 514350 h 733731"/>
              <a:gd name="connsiteX21" fmla="*/ 4508500 w 6788150"/>
              <a:gd name="connsiteY21" fmla="*/ 495300 h 733731"/>
              <a:gd name="connsiteX22" fmla="*/ 4292600 w 6788150"/>
              <a:gd name="connsiteY22" fmla="*/ 488950 h 733731"/>
              <a:gd name="connsiteX23" fmla="*/ 4108450 w 6788150"/>
              <a:gd name="connsiteY23" fmla="*/ 533400 h 733731"/>
              <a:gd name="connsiteX24" fmla="*/ 3949700 w 6788150"/>
              <a:gd name="connsiteY24" fmla="*/ 565150 h 733731"/>
              <a:gd name="connsiteX25" fmla="*/ 3790950 w 6788150"/>
              <a:gd name="connsiteY25" fmla="*/ 501650 h 733731"/>
              <a:gd name="connsiteX26" fmla="*/ 3619500 w 6788150"/>
              <a:gd name="connsiteY26" fmla="*/ 463550 h 733731"/>
              <a:gd name="connsiteX27" fmla="*/ 3486150 w 6788150"/>
              <a:gd name="connsiteY27" fmla="*/ 457200 h 733731"/>
              <a:gd name="connsiteX28" fmla="*/ 3352800 w 6788150"/>
              <a:gd name="connsiteY28" fmla="*/ 457200 h 733731"/>
              <a:gd name="connsiteX29" fmla="*/ 3244850 w 6788150"/>
              <a:gd name="connsiteY29" fmla="*/ 393700 h 733731"/>
              <a:gd name="connsiteX30" fmla="*/ 3187700 w 6788150"/>
              <a:gd name="connsiteY30" fmla="*/ 342900 h 733731"/>
              <a:gd name="connsiteX31" fmla="*/ 3009900 w 6788150"/>
              <a:gd name="connsiteY31" fmla="*/ 298450 h 733731"/>
              <a:gd name="connsiteX32" fmla="*/ 2870200 w 6788150"/>
              <a:gd name="connsiteY32" fmla="*/ 279400 h 733731"/>
              <a:gd name="connsiteX33" fmla="*/ 2698750 w 6788150"/>
              <a:gd name="connsiteY33" fmla="*/ 330200 h 733731"/>
              <a:gd name="connsiteX34" fmla="*/ 2559050 w 6788150"/>
              <a:gd name="connsiteY34" fmla="*/ 330200 h 733731"/>
              <a:gd name="connsiteX35" fmla="*/ 2343150 w 6788150"/>
              <a:gd name="connsiteY35" fmla="*/ 311150 h 733731"/>
              <a:gd name="connsiteX36" fmla="*/ 2101850 w 6788150"/>
              <a:gd name="connsiteY36" fmla="*/ 266700 h 733731"/>
              <a:gd name="connsiteX37" fmla="*/ 1987550 w 6788150"/>
              <a:gd name="connsiteY37" fmla="*/ 273050 h 733731"/>
              <a:gd name="connsiteX38" fmla="*/ 1733550 w 6788150"/>
              <a:gd name="connsiteY38" fmla="*/ 317500 h 733731"/>
              <a:gd name="connsiteX39" fmla="*/ 1504950 w 6788150"/>
              <a:gd name="connsiteY39" fmla="*/ 355600 h 733731"/>
              <a:gd name="connsiteX40" fmla="*/ 1295400 w 6788150"/>
              <a:gd name="connsiteY40" fmla="*/ 400050 h 733731"/>
              <a:gd name="connsiteX41" fmla="*/ 1009650 w 6788150"/>
              <a:gd name="connsiteY41" fmla="*/ 400050 h 733731"/>
              <a:gd name="connsiteX42" fmla="*/ 742950 w 6788150"/>
              <a:gd name="connsiteY42" fmla="*/ 393700 h 733731"/>
              <a:gd name="connsiteX43" fmla="*/ 641350 w 6788150"/>
              <a:gd name="connsiteY43" fmla="*/ 387350 h 733731"/>
              <a:gd name="connsiteX44" fmla="*/ 228600 w 6788150"/>
              <a:gd name="connsiteY44" fmla="*/ 400050 h 733731"/>
              <a:gd name="connsiteX45" fmla="*/ 0 w 6788150"/>
              <a:gd name="connsiteY45" fmla="*/ 355600 h 733731"/>
              <a:gd name="connsiteX0" fmla="*/ 6680200 w 6680200"/>
              <a:gd name="connsiteY0" fmla="*/ 19348 h 727679"/>
              <a:gd name="connsiteX1" fmla="*/ 6515100 w 6680200"/>
              <a:gd name="connsiteY1" fmla="*/ 298 h 727679"/>
              <a:gd name="connsiteX2" fmla="*/ 6438900 w 6680200"/>
              <a:gd name="connsiteY2" fmla="*/ 38398 h 727679"/>
              <a:gd name="connsiteX3" fmla="*/ 6375400 w 6680200"/>
              <a:gd name="connsiteY3" fmla="*/ 133648 h 727679"/>
              <a:gd name="connsiteX4" fmla="*/ 6356350 w 6680200"/>
              <a:gd name="connsiteY4" fmla="*/ 178098 h 727679"/>
              <a:gd name="connsiteX5" fmla="*/ 6242050 w 6680200"/>
              <a:gd name="connsiteY5" fmla="*/ 260648 h 727679"/>
              <a:gd name="connsiteX6" fmla="*/ 6051550 w 6680200"/>
              <a:gd name="connsiteY6" fmla="*/ 292398 h 727679"/>
              <a:gd name="connsiteX7" fmla="*/ 5943600 w 6680200"/>
              <a:gd name="connsiteY7" fmla="*/ 311448 h 727679"/>
              <a:gd name="connsiteX8" fmla="*/ 5861050 w 6680200"/>
              <a:gd name="connsiteY8" fmla="*/ 374948 h 727679"/>
              <a:gd name="connsiteX9" fmla="*/ 5791200 w 6680200"/>
              <a:gd name="connsiteY9" fmla="*/ 438448 h 727679"/>
              <a:gd name="connsiteX10" fmla="*/ 5702300 w 6680200"/>
              <a:gd name="connsiteY10" fmla="*/ 476548 h 727679"/>
              <a:gd name="connsiteX11" fmla="*/ 5575300 w 6680200"/>
              <a:gd name="connsiteY11" fmla="*/ 489248 h 727679"/>
              <a:gd name="connsiteX12" fmla="*/ 5359400 w 6680200"/>
              <a:gd name="connsiteY12" fmla="*/ 552748 h 727679"/>
              <a:gd name="connsiteX13" fmla="*/ 5194300 w 6680200"/>
              <a:gd name="connsiteY13" fmla="*/ 635298 h 727679"/>
              <a:gd name="connsiteX14" fmla="*/ 5086350 w 6680200"/>
              <a:gd name="connsiteY14" fmla="*/ 705148 h 727679"/>
              <a:gd name="connsiteX15" fmla="*/ 5010150 w 6680200"/>
              <a:gd name="connsiteY15" fmla="*/ 717848 h 727679"/>
              <a:gd name="connsiteX16" fmla="*/ 4946650 w 6680200"/>
              <a:gd name="connsiteY16" fmla="*/ 724198 h 727679"/>
              <a:gd name="connsiteX17" fmla="*/ 4819650 w 6680200"/>
              <a:gd name="connsiteY17" fmla="*/ 660698 h 727679"/>
              <a:gd name="connsiteX18" fmla="*/ 4743450 w 6680200"/>
              <a:gd name="connsiteY18" fmla="*/ 540048 h 727679"/>
              <a:gd name="connsiteX19" fmla="*/ 4673600 w 6680200"/>
              <a:gd name="connsiteY19" fmla="*/ 508298 h 727679"/>
              <a:gd name="connsiteX20" fmla="*/ 4508500 w 6680200"/>
              <a:gd name="connsiteY20" fmla="*/ 489248 h 727679"/>
              <a:gd name="connsiteX21" fmla="*/ 4292600 w 6680200"/>
              <a:gd name="connsiteY21" fmla="*/ 482898 h 727679"/>
              <a:gd name="connsiteX22" fmla="*/ 4108450 w 6680200"/>
              <a:gd name="connsiteY22" fmla="*/ 527348 h 727679"/>
              <a:gd name="connsiteX23" fmla="*/ 3949700 w 6680200"/>
              <a:gd name="connsiteY23" fmla="*/ 559098 h 727679"/>
              <a:gd name="connsiteX24" fmla="*/ 3790950 w 6680200"/>
              <a:gd name="connsiteY24" fmla="*/ 495598 h 727679"/>
              <a:gd name="connsiteX25" fmla="*/ 3619500 w 6680200"/>
              <a:gd name="connsiteY25" fmla="*/ 457498 h 727679"/>
              <a:gd name="connsiteX26" fmla="*/ 3486150 w 6680200"/>
              <a:gd name="connsiteY26" fmla="*/ 451148 h 727679"/>
              <a:gd name="connsiteX27" fmla="*/ 3352800 w 6680200"/>
              <a:gd name="connsiteY27" fmla="*/ 451148 h 727679"/>
              <a:gd name="connsiteX28" fmla="*/ 3244850 w 6680200"/>
              <a:gd name="connsiteY28" fmla="*/ 387648 h 727679"/>
              <a:gd name="connsiteX29" fmla="*/ 3187700 w 6680200"/>
              <a:gd name="connsiteY29" fmla="*/ 336848 h 727679"/>
              <a:gd name="connsiteX30" fmla="*/ 3009900 w 6680200"/>
              <a:gd name="connsiteY30" fmla="*/ 292398 h 727679"/>
              <a:gd name="connsiteX31" fmla="*/ 2870200 w 6680200"/>
              <a:gd name="connsiteY31" fmla="*/ 273348 h 727679"/>
              <a:gd name="connsiteX32" fmla="*/ 2698750 w 6680200"/>
              <a:gd name="connsiteY32" fmla="*/ 324148 h 727679"/>
              <a:gd name="connsiteX33" fmla="*/ 2559050 w 6680200"/>
              <a:gd name="connsiteY33" fmla="*/ 324148 h 727679"/>
              <a:gd name="connsiteX34" fmla="*/ 2343150 w 6680200"/>
              <a:gd name="connsiteY34" fmla="*/ 305098 h 727679"/>
              <a:gd name="connsiteX35" fmla="*/ 2101850 w 6680200"/>
              <a:gd name="connsiteY35" fmla="*/ 260648 h 727679"/>
              <a:gd name="connsiteX36" fmla="*/ 1987550 w 6680200"/>
              <a:gd name="connsiteY36" fmla="*/ 266998 h 727679"/>
              <a:gd name="connsiteX37" fmla="*/ 1733550 w 6680200"/>
              <a:gd name="connsiteY37" fmla="*/ 311448 h 727679"/>
              <a:gd name="connsiteX38" fmla="*/ 1504950 w 6680200"/>
              <a:gd name="connsiteY38" fmla="*/ 349548 h 727679"/>
              <a:gd name="connsiteX39" fmla="*/ 1295400 w 6680200"/>
              <a:gd name="connsiteY39" fmla="*/ 393998 h 727679"/>
              <a:gd name="connsiteX40" fmla="*/ 1009650 w 6680200"/>
              <a:gd name="connsiteY40" fmla="*/ 393998 h 727679"/>
              <a:gd name="connsiteX41" fmla="*/ 742950 w 6680200"/>
              <a:gd name="connsiteY41" fmla="*/ 387648 h 727679"/>
              <a:gd name="connsiteX42" fmla="*/ 641350 w 6680200"/>
              <a:gd name="connsiteY42" fmla="*/ 381298 h 727679"/>
              <a:gd name="connsiteX43" fmla="*/ 228600 w 6680200"/>
              <a:gd name="connsiteY43" fmla="*/ 393998 h 727679"/>
              <a:gd name="connsiteX44" fmla="*/ 0 w 6680200"/>
              <a:gd name="connsiteY44" fmla="*/ 349548 h 727679"/>
              <a:gd name="connsiteX0" fmla="*/ 6515100 w 6515100"/>
              <a:gd name="connsiteY0" fmla="*/ 0 h 727381"/>
              <a:gd name="connsiteX1" fmla="*/ 6438900 w 6515100"/>
              <a:gd name="connsiteY1" fmla="*/ 38100 h 727381"/>
              <a:gd name="connsiteX2" fmla="*/ 6375400 w 6515100"/>
              <a:gd name="connsiteY2" fmla="*/ 133350 h 727381"/>
              <a:gd name="connsiteX3" fmla="*/ 6356350 w 6515100"/>
              <a:gd name="connsiteY3" fmla="*/ 177800 h 727381"/>
              <a:gd name="connsiteX4" fmla="*/ 6242050 w 6515100"/>
              <a:gd name="connsiteY4" fmla="*/ 260350 h 727381"/>
              <a:gd name="connsiteX5" fmla="*/ 6051550 w 6515100"/>
              <a:gd name="connsiteY5" fmla="*/ 292100 h 727381"/>
              <a:gd name="connsiteX6" fmla="*/ 5943600 w 6515100"/>
              <a:gd name="connsiteY6" fmla="*/ 311150 h 727381"/>
              <a:gd name="connsiteX7" fmla="*/ 5861050 w 6515100"/>
              <a:gd name="connsiteY7" fmla="*/ 374650 h 727381"/>
              <a:gd name="connsiteX8" fmla="*/ 5791200 w 6515100"/>
              <a:gd name="connsiteY8" fmla="*/ 438150 h 727381"/>
              <a:gd name="connsiteX9" fmla="*/ 5702300 w 6515100"/>
              <a:gd name="connsiteY9" fmla="*/ 476250 h 727381"/>
              <a:gd name="connsiteX10" fmla="*/ 5575300 w 6515100"/>
              <a:gd name="connsiteY10" fmla="*/ 488950 h 727381"/>
              <a:gd name="connsiteX11" fmla="*/ 5359400 w 6515100"/>
              <a:gd name="connsiteY11" fmla="*/ 552450 h 727381"/>
              <a:gd name="connsiteX12" fmla="*/ 5194300 w 6515100"/>
              <a:gd name="connsiteY12" fmla="*/ 635000 h 727381"/>
              <a:gd name="connsiteX13" fmla="*/ 5086350 w 6515100"/>
              <a:gd name="connsiteY13" fmla="*/ 704850 h 727381"/>
              <a:gd name="connsiteX14" fmla="*/ 5010150 w 6515100"/>
              <a:gd name="connsiteY14" fmla="*/ 717550 h 727381"/>
              <a:gd name="connsiteX15" fmla="*/ 4946650 w 6515100"/>
              <a:gd name="connsiteY15" fmla="*/ 723900 h 727381"/>
              <a:gd name="connsiteX16" fmla="*/ 4819650 w 6515100"/>
              <a:gd name="connsiteY16" fmla="*/ 660400 h 727381"/>
              <a:gd name="connsiteX17" fmla="*/ 4743450 w 6515100"/>
              <a:gd name="connsiteY17" fmla="*/ 539750 h 727381"/>
              <a:gd name="connsiteX18" fmla="*/ 4673600 w 6515100"/>
              <a:gd name="connsiteY18" fmla="*/ 508000 h 727381"/>
              <a:gd name="connsiteX19" fmla="*/ 4508500 w 6515100"/>
              <a:gd name="connsiteY19" fmla="*/ 488950 h 727381"/>
              <a:gd name="connsiteX20" fmla="*/ 4292600 w 6515100"/>
              <a:gd name="connsiteY20" fmla="*/ 482600 h 727381"/>
              <a:gd name="connsiteX21" fmla="*/ 4108450 w 6515100"/>
              <a:gd name="connsiteY21" fmla="*/ 527050 h 727381"/>
              <a:gd name="connsiteX22" fmla="*/ 3949700 w 6515100"/>
              <a:gd name="connsiteY22" fmla="*/ 558800 h 727381"/>
              <a:gd name="connsiteX23" fmla="*/ 3790950 w 6515100"/>
              <a:gd name="connsiteY23" fmla="*/ 495300 h 727381"/>
              <a:gd name="connsiteX24" fmla="*/ 3619500 w 6515100"/>
              <a:gd name="connsiteY24" fmla="*/ 457200 h 727381"/>
              <a:gd name="connsiteX25" fmla="*/ 3486150 w 6515100"/>
              <a:gd name="connsiteY25" fmla="*/ 450850 h 727381"/>
              <a:gd name="connsiteX26" fmla="*/ 3352800 w 6515100"/>
              <a:gd name="connsiteY26" fmla="*/ 450850 h 727381"/>
              <a:gd name="connsiteX27" fmla="*/ 3244850 w 6515100"/>
              <a:gd name="connsiteY27" fmla="*/ 387350 h 727381"/>
              <a:gd name="connsiteX28" fmla="*/ 3187700 w 6515100"/>
              <a:gd name="connsiteY28" fmla="*/ 336550 h 727381"/>
              <a:gd name="connsiteX29" fmla="*/ 3009900 w 6515100"/>
              <a:gd name="connsiteY29" fmla="*/ 292100 h 727381"/>
              <a:gd name="connsiteX30" fmla="*/ 2870200 w 6515100"/>
              <a:gd name="connsiteY30" fmla="*/ 273050 h 727381"/>
              <a:gd name="connsiteX31" fmla="*/ 2698750 w 6515100"/>
              <a:gd name="connsiteY31" fmla="*/ 323850 h 727381"/>
              <a:gd name="connsiteX32" fmla="*/ 2559050 w 6515100"/>
              <a:gd name="connsiteY32" fmla="*/ 323850 h 727381"/>
              <a:gd name="connsiteX33" fmla="*/ 2343150 w 6515100"/>
              <a:gd name="connsiteY33" fmla="*/ 304800 h 727381"/>
              <a:gd name="connsiteX34" fmla="*/ 2101850 w 6515100"/>
              <a:gd name="connsiteY34" fmla="*/ 260350 h 727381"/>
              <a:gd name="connsiteX35" fmla="*/ 1987550 w 6515100"/>
              <a:gd name="connsiteY35" fmla="*/ 266700 h 727381"/>
              <a:gd name="connsiteX36" fmla="*/ 1733550 w 6515100"/>
              <a:gd name="connsiteY36" fmla="*/ 311150 h 727381"/>
              <a:gd name="connsiteX37" fmla="*/ 1504950 w 6515100"/>
              <a:gd name="connsiteY37" fmla="*/ 349250 h 727381"/>
              <a:gd name="connsiteX38" fmla="*/ 1295400 w 6515100"/>
              <a:gd name="connsiteY38" fmla="*/ 393700 h 727381"/>
              <a:gd name="connsiteX39" fmla="*/ 1009650 w 6515100"/>
              <a:gd name="connsiteY39" fmla="*/ 393700 h 727381"/>
              <a:gd name="connsiteX40" fmla="*/ 742950 w 6515100"/>
              <a:gd name="connsiteY40" fmla="*/ 387350 h 727381"/>
              <a:gd name="connsiteX41" fmla="*/ 641350 w 6515100"/>
              <a:gd name="connsiteY41" fmla="*/ 381000 h 727381"/>
              <a:gd name="connsiteX42" fmla="*/ 228600 w 6515100"/>
              <a:gd name="connsiteY42" fmla="*/ 393700 h 727381"/>
              <a:gd name="connsiteX43" fmla="*/ 0 w 6515100"/>
              <a:gd name="connsiteY43" fmla="*/ 349250 h 727381"/>
              <a:gd name="connsiteX0" fmla="*/ 6438900 w 6438900"/>
              <a:gd name="connsiteY0" fmla="*/ 0 h 689281"/>
              <a:gd name="connsiteX1" fmla="*/ 6375400 w 6438900"/>
              <a:gd name="connsiteY1" fmla="*/ 95250 h 689281"/>
              <a:gd name="connsiteX2" fmla="*/ 6356350 w 6438900"/>
              <a:gd name="connsiteY2" fmla="*/ 139700 h 689281"/>
              <a:gd name="connsiteX3" fmla="*/ 6242050 w 6438900"/>
              <a:gd name="connsiteY3" fmla="*/ 222250 h 689281"/>
              <a:gd name="connsiteX4" fmla="*/ 6051550 w 6438900"/>
              <a:gd name="connsiteY4" fmla="*/ 254000 h 689281"/>
              <a:gd name="connsiteX5" fmla="*/ 5943600 w 6438900"/>
              <a:gd name="connsiteY5" fmla="*/ 273050 h 689281"/>
              <a:gd name="connsiteX6" fmla="*/ 5861050 w 6438900"/>
              <a:gd name="connsiteY6" fmla="*/ 336550 h 689281"/>
              <a:gd name="connsiteX7" fmla="*/ 5791200 w 6438900"/>
              <a:gd name="connsiteY7" fmla="*/ 400050 h 689281"/>
              <a:gd name="connsiteX8" fmla="*/ 5702300 w 6438900"/>
              <a:gd name="connsiteY8" fmla="*/ 438150 h 689281"/>
              <a:gd name="connsiteX9" fmla="*/ 5575300 w 6438900"/>
              <a:gd name="connsiteY9" fmla="*/ 450850 h 689281"/>
              <a:gd name="connsiteX10" fmla="*/ 5359400 w 6438900"/>
              <a:gd name="connsiteY10" fmla="*/ 514350 h 689281"/>
              <a:gd name="connsiteX11" fmla="*/ 5194300 w 6438900"/>
              <a:gd name="connsiteY11" fmla="*/ 596900 h 689281"/>
              <a:gd name="connsiteX12" fmla="*/ 5086350 w 6438900"/>
              <a:gd name="connsiteY12" fmla="*/ 666750 h 689281"/>
              <a:gd name="connsiteX13" fmla="*/ 5010150 w 6438900"/>
              <a:gd name="connsiteY13" fmla="*/ 679450 h 689281"/>
              <a:gd name="connsiteX14" fmla="*/ 4946650 w 6438900"/>
              <a:gd name="connsiteY14" fmla="*/ 685800 h 689281"/>
              <a:gd name="connsiteX15" fmla="*/ 4819650 w 6438900"/>
              <a:gd name="connsiteY15" fmla="*/ 622300 h 689281"/>
              <a:gd name="connsiteX16" fmla="*/ 4743450 w 6438900"/>
              <a:gd name="connsiteY16" fmla="*/ 501650 h 689281"/>
              <a:gd name="connsiteX17" fmla="*/ 4673600 w 6438900"/>
              <a:gd name="connsiteY17" fmla="*/ 469900 h 689281"/>
              <a:gd name="connsiteX18" fmla="*/ 4508500 w 6438900"/>
              <a:gd name="connsiteY18" fmla="*/ 450850 h 689281"/>
              <a:gd name="connsiteX19" fmla="*/ 4292600 w 6438900"/>
              <a:gd name="connsiteY19" fmla="*/ 444500 h 689281"/>
              <a:gd name="connsiteX20" fmla="*/ 4108450 w 6438900"/>
              <a:gd name="connsiteY20" fmla="*/ 488950 h 689281"/>
              <a:gd name="connsiteX21" fmla="*/ 3949700 w 6438900"/>
              <a:gd name="connsiteY21" fmla="*/ 520700 h 689281"/>
              <a:gd name="connsiteX22" fmla="*/ 3790950 w 6438900"/>
              <a:gd name="connsiteY22" fmla="*/ 457200 h 689281"/>
              <a:gd name="connsiteX23" fmla="*/ 3619500 w 6438900"/>
              <a:gd name="connsiteY23" fmla="*/ 419100 h 689281"/>
              <a:gd name="connsiteX24" fmla="*/ 3486150 w 6438900"/>
              <a:gd name="connsiteY24" fmla="*/ 412750 h 689281"/>
              <a:gd name="connsiteX25" fmla="*/ 3352800 w 6438900"/>
              <a:gd name="connsiteY25" fmla="*/ 412750 h 689281"/>
              <a:gd name="connsiteX26" fmla="*/ 3244850 w 6438900"/>
              <a:gd name="connsiteY26" fmla="*/ 349250 h 689281"/>
              <a:gd name="connsiteX27" fmla="*/ 3187700 w 6438900"/>
              <a:gd name="connsiteY27" fmla="*/ 298450 h 689281"/>
              <a:gd name="connsiteX28" fmla="*/ 3009900 w 6438900"/>
              <a:gd name="connsiteY28" fmla="*/ 254000 h 689281"/>
              <a:gd name="connsiteX29" fmla="*/ 2870200 w 6438900"/>
              <a:gd name="connsiteY29" fmla="*/ 234950 h 689281"/>
              <a:gd name="connsiteX30" fmla="*/ 2698750 w 6438900"/>
              <a:gd name="connsiteY30" fmla="*/ 285750 h 689281"/>
              <a:gd name="connsiteX31" fmla="*/ 2559050 w 6438900"/>
              <a:gd name="connsiteY31" fmla="*/ 285750 h 689281"/>
              <a:gd name="connsiteX32" fmla="*/ 2343150 w 6438900"/>
              <a:gd name="connsiteY32" fmla="*/ 266700 h 689281"/>
              <a:gd name="connsiteX33" fmla="*/ 2101850 w 6438900"/>
              <a:gd name="connsiteY33" fmla="*/ 222250 h 689281"/>
              <a:gd name="connsiteX34" fmla="*/ 1987550 w 6438900"/>
              <a:gd name="connsiteY34" fmla="*/ 228600 h 689281"/>
              <a:gd name="connsiteX35" fmla="*/ 1733550 w 6438900"/>
              <a:gd name="connsiteY35" fmla="*/ 273050 h 689281"/>
              <a:gd name="connsiteX36" fmla="*/ 1504950 w 6438900"/>
              <a:gd name="connsiteY36" fmla="*/ 311150 h 689281"/>
              <a:gd name="connsiteX37" fmla="*/ 1295400 w 6438900"/>
              <a:gd name="connsiteY37" fmla="*/ 355600 h 689281"/>
              <a:gd name="connsiteX38" fmla="*/ 1009650 w 6438900"/>
              <a:gd name="connsiteY38" fmla="*/ 355600 h 689281"/>
              <a:gd name="connsiteX39" fmla="*/ 742950 w 6438900"/>
              <a:gd name="connsiteY39" fmla="*/ 349250 h 689281"/>
              <a:gd name="connsiteX40" fmla="*/ 641350 w 6438900"/>
              <a:gd name="connsiteY40" fmla="*/ 342900 h 689281"/>
              <a:gd name="connsiteX41" fmla="*/ 228600 w 6438900"/>
              <a:gd name="connsiteY41" fmla="*/ 355600 h 689281"/>
              <a:gd name="connsiteX42" fmla="*/ 0 w 6438900"/>
              <a:gd name="connsiteY42" fmla="*/ 311150 h 689281"/>
              <a:gd name="connsiteX0" fmla="*/ 6375400 w 6375400"/>
              <a:gd name="connsiteY0" fmla="*/ 0 h 594031"/>
              <a:gd name="connsiteX1" fmla="*/ 6356350 w 6375400"/>
              <a:gd name="connsiteY1" fmla="*/ 44450 h 594031"/>
              <a:gd name="connsiteX2" fmla="*/ 6242050 w 6375400"/>
              <a:gd name="connsiteY2" fmla="*/ 127000 h 594031"/>
              <a:gd name="connsiteX3" fmla="*/ 6051550 w 6375400"/>
              <a:gd name="connsiteY3" fmla="*/ 158750 h 594031"/>
              <a:gd name="connsiteX4" fmla="*/ 5943600 w 6375400"/>
              <a:gd name="connsiteY4" fmla="*/ 177800 h 594031"/>
              <a:gd name="connsiteX5" fmla="*/ 5861050 w 6375400"/>
              <a:gd name="connsiteY5" fmla="*/ 241300 h 594031"/>
              <a:gd name="connsiteX6" fmla="*/ 5791200 w 6375400"/>
              <a:gd name="connsiteY6" fmla="*/ 304800 h 594031"/>
              <a:gd name="connsiteX7" fmla="*/ 5702300 w 6375400"/>
              <a:gd name="connsiteY7" fmla="*/ 342900 h 594031"/>
              <a:gd name="connsiteX8" fmla="*/ 5575300 w 6375400"/>
              <a:gd name="connsiteY8" fmla="*/ 355600 h 594031"/>
              <a:gd name="connsiteX9" fmla="*/ 5359400 w 6375400"/>
              <a:gd name="connsiteY9" fmla="*/ 419100 h 594031"/>
              <a:gd name="connsiteX10" fmla="*/ 5194300 w 6375400"/>
              <a:gd name="connsiteY10" fmla="*/ 501650 h 594031"/>
              <a:gd name="connsiteX11" fmla="*/ 5086350 w 6375400"/>
              <a:gd name="connsiteY11" fmla="*/ 571500 h 594031"/>
              <a:gd name="connsiteX12" fmla="*/ 5010150 w 6375400"/>
              <a:gd name="connsiteY12" fmla="*/ 584200 h 594031"/>
              <a:gd name="connsiteX13" fmla="*/ 4946650 w 6375400"/>
              <a:gd name="connsiteY13" fmla="*/ 590550 h 594031"/>
              <a:gd name="connsiteX14" fmla="*/ 4819650 w 6375400"/>
              <a:gd name="connsiteY14" fmla="*/ 527050 h 594031"/>
              <a:gd name="connsiteX15" fmla="*/ 4743450 w 6375400"/>
              <a:gd name="connsiteY15" fmla="*/ 406400 h 594031"/>
              <a:gd name="connsiteX16" fmla="*/ 4673600 w 6375400"/>
              <a:gd name="connsiteY16" fmla="*/ 374650 h 594031"/>
              <a:gd name="connsiteX17" fmla="*/ 4508500 w 6375400"/>
              <a:gd name="connsiteY17" fmla="*/ 355600 h 594031"/>
              <a:gd name="connsiteX18" fmla="*/ 4292600 w 6375400"/>
              <a:gd name="connsiteY18" fmla="*/ 349250 h 594031"/>
              <a:gd name="connsiteX19" fmla="*/ 4108450 w 6375400"/>
              <a:gd name="connsiteY19" fmla="*/ 393700 h 594031"/>
              <a:gd name="connsiteX20" fmla="*/ 3949700 w 6375400"/>
              <a:gd name="connsiteY20" fmla="*/ 425450 h 594031"/>
              <a:gd name="connsiteX21" fmla="*/ 3790950 w 6375400"/>
              <a:gd name="connsiteY21" fmla="*/ 361950 h 594031"/>
              <a:gd name="connsiteX22" fmla="*/ 3619500 w 6375400"/>
              <a:gd name="connsiteY22" fmla="*/ 323850 h 594031"/>
              <a:gd name="connsiteX23" fmla="*/ 3486150 w 6375400"/>
              <a:gd name="connsiteY23" fmla="*/ 317500 h 594031"/>
              <a:gd name="connsiteX24" fmla="*/ 3352800 w 6375400"/>
              <a:gd name="connsiteY24" fmla="*/ 317500 h 594031"/>
              <a:gd name="connsiteX25" fmla="*/ 3244850 w 6375400"/>
              <a:gd name="connsiteY25" fmla="*/ 254000 h 594031"/>
              <a:gd name="connsiteX26" fmla="*/ 3187700 w 6375400"/>
              <a:gd name="connsiteY26" fmla="*/ 203200 h 594031"/>
              <a:gd name="connsiteX27" fmla="*/ 3009900 w 6375400"/>
              <a:gd name="connsiteY27" fmla="*/ 158750 h 594031"/>
              <a:gd name="connsiteX28" fmla="*/ 2870200 w 6375400"/>
              <a:gd name="connsiteY28" fmla="*/ 139700 h 594031"/>
              <a:gd name="connsiteX29" fmla="*/ 2698750 w 6375400"/>
              <a:gd name="connsiteY29" fmla="*/ 190500 h 594031"/>
              <a:gd name="connsiteX30" fmla="*/ 2559050 w 6375400"/>
              <a:gd name="connsiteY30" fmla="*/ 190500 h 594031"/>
              <a:gd name="connsiteX31" fmla="*/ 2343150 w 6375400"/>
              <a:gd name="connsiteY31" fmla="*/ 171450 h 594031"/>
              <a:gd name="connsiteX32" fmla="*/ 2101850 w 6375400"/>
              <a:gd name="connsiteY32" fmla="*/ 127000 h 594031"/>
              <a:gd name="connsiteX33" fmla="*/ 1987550 w 6375400"/>
              <a:gd name="connsiteY33" fmla="*/ 133350 h 594031"/>
              <a:gd name="connsiteX34" fmla="*/ 1733550 w 6375400"/>
              <a:gd name="connsiteY34" fmla="*/ 177800 h 594031"/>
              <a:gd name="connsiteX35" fmla="*/ 1504950 w 6375400"/>
              <a:gd name="connsiteY35" fmla="*/ 215900 h 594031"/>
              <a:gd name="connsiteX36" fmla="*/ 1295400 w 6375400"/>
              <a:gd name="connsiteY36" fmla="*/ 260350 h 594031"/>
              <a:gd name="connsiteX37" fmla="*/ 1009650 w 6375400"/>
              <a:gd name="connsiteY37" fmla="*/ 260350 h 594031"/>
              <a:gd name="connsiteX38" fmla="*/ 742950 w 6375400"/>
              <a:gd name="connsiteY38" fmla="*/ 254000 h 594031"/>
              <a:gd name="connsiteX39" fmla="*/ 641350 w 6375400"/>
              <a:gd name="connsiteY39" fmla="*/ 247650 h 594031"/>
              <a:gd name="connsiteX40" fmla="*/ 228600 w 6375400"/>
              <a:gd name="connsiteY40" fmla="*/ 260350 h 594031"/>
              <a:gd name="connsiteX41" fmla="*/ 0 w 6375400"/>
              <a:gd name="connsiteY41" fmla="*/ 215900 h 594031"/>
              <a:gd name="connsiteX0" fmla="*/ 6356350 w 6356350"/>
              <a:gd name="connsiteY0" fmla="*/ 0 h 549581"/>
              <a:gd name="connsiteX1" fmla="*/ 6242050 w 6356350"/>
              <a:gd name="connsiteY1" fmla="*/ 82550 h 549581"/>
              <a:gd name="connsiteX2" fmla="*/ 6051550 w 6356350"/>
              <a:gd name="connsiteY2" fmla="*/ 114300 h 549581"/>
              <a:gd name="connsiteX3" fmla="*/ 5943600 w 6356350"/>
              <a:gd name="connsiteY3" fmla="*/ 133350 h 549581"/>
              <a:gd name="connsiteX4" fmla="*/ 5861050 w 6356350"/>
              <a:gd name="connsiteY4" fmla="*/ 196850 h 549581"/>
              <a:gd name="connsiteX5" fmla="*/ 5791200 w 6356350"/>
              <a:gd name="connsiteY5" fmla="*/ 260350 h 549581"/>
              <a:gd name="connsiteX6" fmla="*/ 5702300 w 6356350"/>
              <a:gd name="connsiteY6" fmla="*/ 298450 h 549581"/>
              <a:gd name="connsiteX7" fmla="*/ 5575300 w 6356350"/>
              <a:gd name="connsiteY7" fmla="*/ 311150 h 549581"/>
              <a:gd name="connsiteX8" fmla="*/ 5359400 w 6356350"/>
              <a:gd name="connsiteY8" fmla="*/ 374650 h 549581"/>
              <a:gd name="connsiteX9" fmla="*/ 5194300 w 6356350"/>
              <a:gd name="connsiteY9" fmla="*/ 457200 h 549581"/>
              <a:gd name="connsiteX10" fmla="*/ 5086350 w 6356350"/>
              <a:gd name="connsiteY10" fmla="*/ 527050 h 549581"/>
              <a:gd name="connsiteX11" fmla="*/ 5010150 w 6356350"/>
              <a:gd name="connsiteY11" fmla="*/ 539750 h 549581"/>
              <a:gd name="connsiteX12" fmla="*/ 4946650 w 6356350"/>
              <a:gd name="connsiteY12" fmla="*/ 546100 h 549581"/>
              <a:gd name="connsiteX13" fmla="*/ 4819650 w 6356350"/>
              <a:gd name="connsiteY13" fmla="*/ 482600 h 549581"/>
              <a:gd name="connsiteX14" fmla="*/ 4743450 w 6356350"/>
              <a:gd name="connsiteY14" fmla="*/ 361950 h 549581"/>
              <a:gd name="connsiteX15" fmla="*/ 4673600 w 6356350"/>
              <a:gd name="connsiteY15" fmla="*/ 330200 h 549581"/>
              <a:gd name="connsiteX16" fmla="*/ 4508500 w 6356350"/>
              <a:gd name="connsiteY16" fmla="*/ 311150 h 549581"/>
              <a:gd name="connsiteX17" fmla="*/ 4292600 w 6356350"/>
              <a:gd name="connsiteY17" fmla="*/ 304800 h 549581"/>
              <a:gd name="connsiteX18" fmla="*/ 4108450 w 6356350"/>
              <a:gd name="connsiteY18" fmla="*/ 349250 h 549581"/>
              <a:gd name="connsiteX19" fmla="*/ 3949700 w 6356350"/>
              <a:gd name="connsiteY19" fmla="*/ 381000 h 549581"/>
              <a:gd name="connsiteX20" fmla="*/ 3790950 w 6356350"/>
              <a:gd name="connsiteY20" fmla="*/ 317500 h 549581"/>
              <a:gd name="connsiteX21" fmla="*/ 3619500 w 6356350"/>
              <a:gd name="connsiteY21" fmla="*/ 279400 h 549581"/>
              <a:gd name="connsiteX22" fmla="*/ 3486150 w 6356350"/>
              <a:gd name="connsiteY22" fmla="*/ 273050 h 549581"/>
              <a:gd name="connsiteX23" fmla="*/ 3352800 w 6356350"/>
              <a:gd name="connsiteY23" fmla="*/ 273050 h 549581"/>
              <a:gd name="connsiteX24" fmla="*/ 3244850 w 6356350"/>
              <a:gd name="connsiteY24" fmla="*/ 209550 h 549581"/>
              <a:gd name="connsiteX25" fmla="*/ 3187700 w 6356350"/>
              <a:gd name="connsiteY25" fmla="*/ 158750 h 549581"/>
              <a:gd name="connsiteX26" fmla="*/ 3009900 w 6356350"/>
              <a:gd name="connsiteY26" fmla="*/ 114300 h 549581"/>
              <a:gd name="connsiteX27" fmla="*/ 2870200 w 6356350"/>
              <a:gd name="connsiteY27" fmla="*/ 95250 h 549581"/>
              <a:gd name="connsiteX28" fmla="*/ 2698750 w 6356350"/>
              <a:gd name="connsiteY28" fmla="*/ 146050 h 549581"/>
              <a:gd name="connsiteX29" fmla="*/ 2559050 w 6356350"/>
              <a:gd name="connsiteY29" fmla="*/ 146050 h 549581"/>
              <a:gd name="connsiteX30" fmla="*/ 2343150 w 6356350"/>
              <a:gd name="connsiteY30" fmla="*/ 127000 h 549581"/>
              <a:gd name="connsiteX31" fmla="*/ 2101850 w 6356350"/>
              <a:gd name="connsiteY31" fmla="*/ 82550 h 549581"/>
              <a:gd name="connsiteX32" fmla="*/ 1987550 w 6356350"/>
              <a:gd name="connsiteY32" fmla="*/ 88900 h 549581"/>
              <a:gd name="connsiteX33" fmla="*/ 1733550 w 6356350"/>
              <a:gd name="connsiteY33" fmla="*/ 133350 h 549581"/>
              <a:gd name="connsiteX34" fmla="*/ 1504950 w 6356350"/>
              <a:gd name="connsiteY34" fmla="*/ 171450 h 549581"/>
              <a:gd name="connsiteX35" fmla="*/ 1295400 w 6356350"/>
              <a:gd name="connsiteY35" fmla="*/ 215900 h 549581"/>
              <a:gd name="connsiteX36" fmla="*/ 1009650 w 6356350"/>
              <a:gd name="connsiteY36" fmla="*/ 215900 h 549581"/>
              <a:gd name="connsiteX37" fmla="*/ 742950 w 6356350"/>
              <a:gd name="connsiteY37" fmla="*/ 209550 h 549581"/>
              <a:gd name="connsiteX38" fmla="*/ 641350 w 6356350"/>
              <a:gd name="connsiteY38" fmla="*/ 203200 h 549581"/>
              <a:gd name="connsiteX39" fmla="*/ 228600 w 6356350"/>
              <a:gd name="connsiteY39" fmla="*/ 215900 h 549581"/>
              <a:gd name="connsiteX40" fmla="*/ 0 w 6356350"/>
              <a:gd name="connsiteY40" fmla="*/ 171450 h 549581"/>
              <a:gd name="connsiteX0" fmla="*/ 6242050 w 6242050"/>
              <a:gd name="connsiteY0" fmla="*/ 3058 h 470089"/>
              <a:gd name="connsiteX1" fmla="*/ 6051550 w 6242050"/>
              <a:gd name="connsiteY1" fmla="*/ 34808 h 470089"/>
              <a:gd name="connsiteX2" fmla="*/ 5943600 w 6242050"/>
              <a:gd name="connsiteY2" fmla="*/ 53858 h 470089"/>
              <a:gd name="connsiteX3" fmla="*/ 5861050 w 6242050"/>
              <a:gd name="connsiteY3" fmla="*/ 117358 h 470089"/>
              <a:gd name="connsiteX4" fmla="*/ 5791200 w 6242050"/>
              <a:gd name="connsiteY4" fmla="*/ 180858 h 470089"/>
              <a:gd name="connsiteX5" fmla="*/ 5702300 w 6242050"/>
              <a:gd name="connsiteY5" fmla="*/ 218958 h 470089"/>
              <a:gd name="connsiteX6" fmla="*/ 5575300 w 6242050"/>
              <a:gd name="connsiteY6" fmla="*/ 231658 h 470089"/>
              <a:gd name="connsiteX7" fmla="*/ 5359400 w 6242050"/>
              <a:gd name="connsiteY7" fmla="*/ 295158 h 470089"/>
              <a:gd name="connsiteX8" fmla="*/ 5194300 w 6242050"/>
              <a:gd name="connsiteY8" fmla="*/ 377708 h 470089"/>
              <a:gd name="connsiteX9" fmla="*/ 5086350 w 6242050"/>
              <a:gd name="connsiteY9" fmla="*/ 447558 h 470089"/>
              <a:gd name="connsiteX10" fmla="*/ 5010150 w 6242050"/>
              <a:gd name="connsiteY10" fmla="*/ 460258 h 470089"/>
              <a:gd name="connsiteX11" fmla="*/ 4946650 w 6242050"/>
              <a:gd name="connsiteY11" fmla="*/ 466608 h 470089"/>
              <a:gd name="connsiteX12" fmla="*/ 4819650 w 6242050"/>
              <a:gd name="connsiteY12" fmla="*/ 403108 h 470089"/>
              <a:gd name="connsiteX13" fmla="*/ 4743450 w 6242050"/>
              <a:gd name="connsiteY13" fmla="*/ 282458 h 470089"/>
              <a:gd name="connsiteX14" fmla="*/ 4673600 w 6242050"/>
              <a:gd name="connsiteY14" fmla="*/ 250708 h 470089"/>
              <a:gd name="connsiteX15" fmla="*/ 4508500 w 6242050"/>
              <a:gd name="connsiteY15" fmla="*/ 231658 h 470089"/>
              <a:gd name="connsiteX16" fmla="*/ 4292600 w 6242050"/>
              <a:gd name="connsiteY16" fmla="*/ 225308 h 470089"/>
              <a:gd name="connsiteX17" fmla="*/ 4108450 w 6242050"/>
              <a:gd name="connsiteY17" fmla="*/ 269758 h 470089"/>
              <a:gd name="connsiteX18" fmla="*/ 3949700 w 6242050"/>
              <a:gd name="connsiteY18" fmla="*/ 301508 h 470089"/>
              <a:gd name="connsiteX19" fmla="*/ 3790950 w 6242050"/>
              <a:gd name="connsiteY19" fmla="*/ 238008 h 470089"/>
              <a:gd name="connsiteX20" fmla="*/ 3619500 w 6242050"/>
              <a:gd name="connsiteY20" fmla="*/ 199908 h 470089"/>
              <a:gd name="connsiteX21" fmla="*/ 3486150 w 6242050"/>
              <a:gd name="connsiteY21" fmla="*/ 193558 h 470089"/>
              <a:gd name="connsiteX22" fmla="*/ 3352800 w 6242050"/>
              <a:gd name="connsiteY22" fmla="*/ 193558 h 470089"/>
              <a:gd name="connsiteX23" fmla="*/ 3244850 w 6242050"/>
              <a:gd name="connsiteY23" fmla="*/ 130058 h 470089"/>
              <a:gd name="connsiteX24" fmla="*/ 3187700 w 6242050"/>
              <a:gd name="connsiteY24" fmla="*/ 79258 h 470089"/>
              <a:gd name="connsiteX25" fmla="*/ 3009900 w 6242050"/>
              <a:gd name="connsiteY25" fmla="*/ 34808 h 470089"/>
              <a:gd name="connsiteX26" fmla="*/ 2870200 w 6242050"/>
              <a:gd name="connsiteY26" fmla="*/ 15758 h 470089"/>
              <a:gd name="connsiteX27" fmla="*/ 2698750 w 6242050"/>
              <a:gd name="connsiteY27" fmla="*/ 66558 h 470089"/>
              <a:gd name="connsiteX28" fmla="*/ 2559050 w 6242050"/>
              <a:gd name="connsiteY28" fmla="*/ 66558 h 470089"/>
              <a:gd name="connsiteX29" fmla="*/ 2343150 w 6242050"/>
              <a:gd name="connsiteY29" fmla="*/ 47508 h 470089"/>
              <a:gd name="connsiteX30" fmla="*/ 2101850 w 6242050"/>
              <a:gd name="connsiteY30" fmla="*/ 3058 h 470089"/>
              <a:gd name="connsiteX31" fmla="*/ 1987550 w 6242050"/>
              <a:gd name="connsiteY31" fmla="*/ 9408 h 470089"/>
              <a:gd name="connsiteX32" fmla="*/ 1733550 w 6242050"/>
              <a:gd name="connsiteY32" fmla="*/ 53858 h 470089"/>
              <a:gd name="connsiteX33" fmla="*/ 1504950 w 6242050"/>
              <a:gd name="connsiteY33" fmla="*/ 91958 h 470089"/>
              <a:gd name="connsiteX34" fmla="*/ 1295400 w 6242050"/>
              <a:gd name="connsiteY34" fmla="*/ 136408 h 470089"/>
              <a:gd name="connsiteX35" fmla="*/ 1009650 w 6242050"/>
              <a:gd name="connsiteY35" fmla="*/ 136408 h 470089"/>
              <a:gd name="connsiteX36" fmla="*/ 742950 w 6242050"/>
              <a:gd name="connsiteY36" fmla="*/ 130058 h 470089"/>
              <a:gd name="connsiteX37" fmla="*/ 641350 w 6242050"/>
              <a:gd name="connsiteY37" fmla="*/ 123708 h 470089"/>
              <a:gd name="connsiteX38" fmla="*/ 228600 w 6242050"/>
              <a:gd name="connsiteY38" fmla="*/ 136408 h 470089"/>
              <a:gd name="connsiteX39" fmla="*/ 0 w 6242050"/>
              <a:gd name="connsiteY39" fmla="*/ 91958 h 470089"/>
              <a:gd name="connsiteX0" fmla="*/ 6051550 w 6051550"/>
              <a:gd name="connsiteY0" fmla="*/ 34808 h 470089"/>
              <a:gd name="connsiteX1" fmla="*/ 5943600 w 6051550"/>
              <a:gd name="connsiteY1" fmla="*/ 53858 h 470089"/>
              <a:gd name="connsiteX2" fmla="*/ 5861050 w 6051550"/>
              <a:gd name="connsiteY2" fmla="*/ 117358 h 470089"/>
              <a:gd name="connsiteX3" fmla="*/ 5791200 w 6051550"/>
              <a:gd name="connsiteY3" fmla="*/ 180858 h 470089"/>
              <a:gd name="connsiteX4" fmla="*/ 5702300 w 6051550"/>
              <a:gd name="connsiteY4" fmla="*/ 218958 h 470089"/>
              <a:gd name="connsiteX5" fmla="*/ 5575300 w 6051550"/>
              <a:gd name="connsiteY5" fmla="*/ 231658 h 470089"/>
              <a:gd name="connsiteX6" fmla="*/ 5359400 w 6051550"/>
              <a:gd name="connsiteY6" fmla="*/ 295158 h 470089"/>
              <a:gd name="connsiteX7" fmla="*/ 5194300 w 6051550"/>
              <a:gd name="connsiteY7" fmla="*/ 377708 h 470089"/>
              <a:gd name="connsiteX8" fmla="*/ 5086350 w 6051550"/>
              <a:gd name="connsiteY8" fmla="*/ 447558 h 470089"/>
              <a:gd name="connsiteX9" fmla="*/ 5010150 w 6051550"/>
              <a:gd name="connsiteY9" fmla="*/ 460258 h 470089"/>
              <a:gd name="connsiteX10" fmla="*/ 4946650 w 6051550"/>
              <a:gd name="connsiteY10" fmla="*/ 466608 h 470089"/>
              <a:gd name="connsiteX11" fmla="*/ 4819650 w 6051550"/>
              <a:gd name="connsiteY11" fmla="*/ 403108 h 470089"/>
              <a:gd name="connsiteX12" fmla="*/ 4743450 w 6051550"/>
              <a:gd name="connsiteY12" fmla="*/ 282458 h 470089"/>
              <a:gd name="connsiteX13" fmla="*/ 4673600 w 6051550"/>
              <a:gd name="connsiteY13" fmla="*/ 250708 h 470089"/>
              <a:gd name="connsiteX14" fmla="*/ 4508500 w 6051550"/>
              <a:gd name="connsiteY14" fmla="*/ 231658 h 470089"/>
              <a:gd name="connsiteX15" fmla="*/ 4292600 w 6051550"/>
              <a:gd name="connsiteY15" fmla="*/ 225308 h 470089"/>
              <a:gd name="connsiteX16" fmla="*/ 4108450 w 6051550"/>
              <a:gd name="connsiteY16" fmla="*/ 269758 h 470089"/>
              <a:gd name="connsiteX17" fmla="*/ 3949700 w 6051550"/>
              <a:gd name="connsiteY17" fmla="*/ 301508 h 470089"/>
              <a:gd name="connsiteX18" fmla="*/ 3790950 w 6051550"/>
              <a:gd name="connsiteY18" fmla="*/ 238008 h 470089"/>
              <a:gd name="connsiteX19" fmla="*/ 3619500 w 6051550"/>
              <a:gd name="connsiteY19" fmla="*/ 199908 h 470089"/>
              <a:gd name="connsiteX20" fmla="*/ 3486150 w 6051550"/>
              <a:gd name="connsiteY20" fmla="*/ 193558 h 470089"/>
              <a:gd name="connsiteX21" fmla="*/ 3352800 w 6051550"/>
              <a:gd name="connsiteY21" fmla="*/ 193558 h 470089"/>
              <a:gd name="connsiteX22" fmla="*/ 3244850 w 6051550"/>
              <a:gd name="connsiteY22" fmla="*/ 130058 h 470089"/>
              <a:gd name="connsiteX23" fmla="*/ 3187700 w 6051550"/>
              <a:gd name="connsiteY23" fmla="*/ 79258 h 470089"/>
              <a:gd name="connsiteX24" fmla="*/ 3009900 w 6051550"/>
              <a:gd name="connsiteY24" fmla="*/ 34808 h 470089"/>
              <a:gd name="connsiteX25" fmla="*/ 2870200 w 6051550"/>
              <a:gd name="connsiteY25" fmla="*/ 15758 h 470089"/>
              <a:gd name="connsiteX26" fmla="*/ 2698750 w 6051550"/>
              <a:gd name="connsiteY26" fmla="*/ 66558 h 470089"/>
              <a:gd name="connsiteX27" fmla="*/ 2559050 w 6051550"/>
              <a:gd name="connsiteY27" fmla="*/ 66558 h 470089"/>
              <a:gd name="connsiteX28" fmla="*/ 2343150 w 6051550"/>
              <a:gd name="connsiteY28" fmla="*/ 47508 h 470089"/>
              <a:gd name="connsiteX29" fmla="*/ 2101850 w 6051550"/>
              <a:gd name="connsiteY29" fmla="*/ 3058 h 470089"/>
              <a:gd name="connsiteX30" fmla="*/ 1987550 w 6051550"/>
              <a:gd name="connsiteY30" fmla="*/ 9408 h 470089"/>
              <a:gd name="connsiteX31" fmla="*/ 1733550 w 6051550"/>
              <a:gd name="connsiteY31" fmla="*/ 53858 h 470089"/>
              <a:gd name="connsiteX32" fmla="*/ 1504950 w 6051550"/>
              <a:gd name="connsiteY32" fmla="*/ 91958 h 470089"/>
              <a:gd name="connsiteX33" fmla="*/ 1295400 w 6051550"/>
              <a:gd name="connsiteY33" fmla="*/ 136408 h 470089"/>
              <a:gd name="connsiteX34" fmla="*/ 1009650 w 6051550"/>
              <a:gd name="connsiteY34" fmla="*/ 136408 h 470089"/>
              <a:gd name="connsiteX35" fmla="*/ 742950 w 6051550"/>
              <a:gd name="connsiteY35" fmla="*/ 130058 h 470089"/>
              <a:gd name="connsiteX36" fmla="*/ 641350 w 6051550"/>
              <a:gd name="connsiteY36" fmla="*/ 123708 h 470089"/>
              <a:gd name="connsiteX37" fmla="*/ 228600 w 6051550"/>
              <a:gd name="connsiteY37" fmla="*/ 136408 h 470089"/>
              <a:gd name="connsiteX38" fmla="*/ 0 w 6051550"/>
              <a:gd name="connsiteY38" fmla="*/ 91958 h 470089"/>
              <a:gd name="connsiteX0" fmla="*/ 5943600 w 5943600"/>
              <a:gd name="connsiteY0" fmla="*/ 53858 h 470089"/>
              <a:gd name="connsiteX1" fmla="*/ 5861050 w 5943600"/>
              <a:gd name="connsiteY1" fmla="*/ 117358 h 470089"/>
              <a:gd name="connsiteX2" fmla="*/ 5791200 w 5943600"/>
              <a:gd name="connsiteY2" fmla="*/ 180858 h 470089"/>
              <a:gd name="connsiteX3" fmla="*/ 5702300 w 5943600"/>
              <a:gd name="connsiteY3" fmla="*/ 218958 h 470089"/>
              <a:gd name="connsiteX4" fmla="*/ 5575300 w 5943600"/>
              <a:gd name="connsiteY4" fmla="*/ 231658 h 470089"/>
              <a:gd name="connsiteX5" fmla="*/ 5359400 w 5943600"/>
              <a:gd name="connsiteY5" fmla="*/ 295158 h 470089"/>
              <a:gd name="connsiteX6" fmla="*/ 5194300 w 5943600"/>
              <a:gd name="connsiteY6" fmla="*/ 377708 h 470089"/>
              <a:gd name="connsiteX7" fmla="*/ 5086350 w 5943600"/>
              <a:gd name="connsiteY7" fmla="*/ 447558 h 470089"/>
              <a:gd name="connsiteX8" fmla="*/ 5010150 w 5943600"/>
              <a:gd name="connsiteY8" fmla="*/ 460258 h 470089"/>
              <a:gd name="connsiteX9" fmla="*/ 4946650 w 5943600"/>
              <a:gd name="connsiteY9" fmla="*/ 466608 h 470089"/>
              <a:gd name="connsiteX10" fmla="*/ 4819650 w 5943600"/>
              <a:gd name="connsiteY10" fmla="*/ 403108 h 470089"/>
              <a:gd name="connsiteX11" fmla="*/ 4743450 w 5943600"/>
              <a:gd name="connsiteY11" fmla="*/ 282458 h 470089"/>
              <a:gd name="connsiteX12" fmla="*/ 4673600 w 5943600"/>
              <a:gd name="connsiteY12" fmla="*/ 250708 h 470089"/>
              <a:gd name="connsiteX13" fmla="*/ 4508500 w 5943600"/>
              <a:gd name="connsiteY13" fmla="*/ 231658 h 470089"/>
              <a:gd name="connsiteX14" fmla="*/ 4292600 w 5943600"/>
              <a:gd name="connsiteY14" fmla="*/ 225308 h 470089"/>
              <a:gd name="connsiteX15" fmla="*/ 4108450 w 5943600"/>
              <a:gd name="connsiteY15" fmla="*/ 269758 h 470089"/>
              <a:gd name="connsiteX16" fmla="*/ 3949700 w 5943600"/>
              <a:gd name="connsiteY16" fmla="*/ 301508 h 470089"/>
              <a:gd name="connsiteX17" fmla="*/ 3790950 w 5943600"/>
              <a:gd name="connsiteY17" fmla="*/ 238008 h 470089"/>
              <a:gd name="connsiteX18" fmla="*/ 3619500 w 5943600"/>
              <a:gd name="connsiteY18" fmla="*/ 199908 h 470089"/>
              <a:gd name="connsiteX19" fmla="*/ 3486150 w 5943600"/>
              <a:gd name="connsiteY19" fmla="*/ 193558 h 470089"/>
              <a:gd name="connsiteX20" fmla="*/ 3352800 w 5943600"/>
              <a:gd name="connsiteY20" fmla="*/ 193558 h 470089"/>
              <a:gd name="connsiteX21" fmla="*/ 3244850 w 5943600"/>
              <a:gd name="connsiteY21" fmla="*/ 130058 h 470089"/>
              <a:gd name="connsiteX22" fmla="*/ 3187700 w 5943600"/>
              <a:gd name="connsiteY22" fmla="*/ 79258 h 470089"/>
              <a:gd name="connsiteX23" fmla="*/ 3009900 w 5943600"/>
              <a:gd name="connsiteY23" fmla="*/ 34808 h 470089"/>
              <a:gd name="connsiteX24" fmla="*/ 2870200 w 5943600"/>
              <a:gd name="connsiteY24" fmla="*/ 15758 h 470089"/>
              <a:gd name="connsiteX25" fmla="*/ 2698750 w 5943600"/>
              <a:gd name="connsiteY25" fmla="*/ 66558 h 470089"/>
              <a:gd name="connsiteX26" fmla="*/ 2559050 w 5943600"/>
              <a:gd name="connsiteY26" fmla="*/ 66558 h 470089"/>
              <a:gd name="connsiteX27" fmla="*/ 2343150 w 5943600"/>
              <a:gd name="connsiteY27" fmla="*/ 47508 h 470089"/>
              <a:gd name="connsiteX28" fmla="*/ 2101850 w 5943600"/>
              <a:gd name="connsiteY28" fmla="*/ 3058 h 470089"/>
              <a:gd name="connsiteX29" fmla="*/ 1987550 w 5943600"/>
              <a:gd name="connsiteY29" fmla="*/ 9408 h 470089"/>
              <a:gd name="connsiteX30" fmla="*/ 1733550 w 5943600"/>
              <a:gd name="connsiteY30" fmla="*/ 53858 h 470089"/>
              <a:gd name="connsiteX31" fmla="*/ 1504950 w 5943600"/>
              <a:gd name="connsiteY31" fmla="*/ 91958 h 470089"/>
              <a:gd name="connsiteX32" fmla="*/ 1295400 w 5943600"/>
              <a:gd name="connsiteY32" fmla="*/ 136408 h 470089"/>
              <a:gd name="connsiteX33" fmla="*/ 1009650 w 5943600"/>
              <a:gd name="connsiteY33" fmla="*/ 136408 h 470089"/>
              <a:gd name="connsiteX34" fmla="*/ 742950 w 5943600"/>
              <a:gd name="connsiteY34" fmla="*/ 130058 h 470089"/>
              <a:gd name="connsiteX35" fmla="*/ 641350 w 5943600"/>
              <a:gd name="connsiteY35" fmla="*/ 123708 h 470089"/>
              <a:gd name="connsiteX36" fmla="*/ 228600 w 5943600"/>
              <a:gd name="connsiteY36" fmla="*/ 136408 h 470089"/>
              <a:gd name="connsiteX37" fmla="*/ 0 w 5943600"/>
              <a:gd name="connsiteY37" fmla="*/ 91958 h 470089"/>
              <a:gd name="connsiteX0" fmla="*/ 5861050 w 5861050"/>
              <a:gd name="connsiteY0" fmla="*/ 117358 h 470089"/>
              <a:gd name="connsiteX1" fmla="*/ 5791200 w 5861050"/>
              <a:gd name="connsiteY1" fmla="*/ 180858 h 470089"/>
              <a:gd name="connsiteX2" fmla="*/ 5702300 w 5861050"/>
              <a:gd name="connsiteY2" fmla="*/ 218958 h 470089"/>
              <a:gd name="connsiteX3" fmla="*/ 5575300 w 5861050"/>
              <a:gd name="connsiteY3" fmla="*/ 231658 h 470089"/>
              <a:gd name="connsiteX4" fmla="*/ 5359400 w 5861050"/>
              <a:gd name="connsiteY4" fmla="*/ 295158 h 470089"/>
              <a:gd name="connsiteX5" fmla="*/ 5194300 w 5861050"/>
              <a:gd name="connsiteY5" fmla="*/ 377708 h 470089"/>
              <a:gd name="connsiteX6" fmla="*/ 5086350 w 5861050"/>
              <a:gd name="connsiteY6" fmla="*/ 447558 h 470089"/>
              <a:gd name="connsiteX7" fmla="*/ 5010150 w 5861050"/>
              <a:gd name="connsiteY7" fmla="*/ 460258 h 470089"/>
              <a:gd name="connsiteX8" fmla="*/ 4946650 w 5861050"/>
              <a:gd name="connsiteY8" fmla="*/ 466608 h 470089"/>
              <a:gd name="connsiteX9" fmla="*/ 4819650 w 5861050"/>
              <a:gd name="connsiteY9" fmla="*/ 403108 h 470089"/>
              <a:gd name="connsiteX10" fmla="*/ 4743450 w 5861050"/>
              <a:gd name="connsiteY10" fmla="*/ 282458 h 470089"/>
              <a:gd name="connsiteX11" fmla="*/ 4673600 w 5861050"/>
              <a:gd name="connsiteY11" fmla="*/ 250708 h 470089"/>
              <a:gd name="connsiteX12" fmla="*/ 4508500 w 5861050"/>
              <a:gd name="connsiteY12" fmla="*/ 231658 h 470089"/>
              <a:gd name="connsiteX13" fmla="*/ 4292600 w 5861050"/>
              <a:gd name="connsiteY13" fmla="*/ 225308 h 470089"/>
              <a:gd name="connsiteX14" fmla="*/ 4108450 w 5861050"/>
              <a:gd name="connsiteY14" fmla="*/ 269758 h 470089"/>
              <a:gd name="connsiteX15" fmla="*/ 3949700 w 5861050"/>
              <a:gd name="connsiteY15" fmla="*/ 301508 h 470089"/>
              <a:gd name="connsiteX16" fmla="*/ 3790950 w 5861050"/>
              <a:gd name="connsiteY16" fmla="*/ 238008 h 470089"/>
              <a:gd name="connsiteX17" fmla="*/ 3619500 w 5861050"/>
              <a:gd name="connsiteY17" fmla="*/ 199908 h 470089"/>
              <a:gd name="connsiteX18" fmla="*/ 3486150 w 5861050"/>
              <a:gd name="connsiteY18" fmla="*/ 193558 h 470089"/>
              <a:gd name="connsiteX19" fmla="*/ 3352800 w 5861050"/>
              <a:gd name="connsiteY19" fmla="*/ 193558 h 470089"/>
              <a:gd name="connsiteX20" fmla="*/ 3244850 w 5861050"/>
              <a:gd name="connsiteY20" fmla="*/ 130058 h 470089"/>
              <a:gd name="connsiteX21" fmla="*/ 3187700 w 5861050"/>
              <a:gd name="connsiteY21" fmla="*/ 79258 h 470089"/>
              <a:gd name="connsiteX22" fmla="*/ 3009900 w 5861050"/>
              <a:gd name="connsiteY22" fmla="*/ 34808 h 470089"/>
              <a:gd name="connsiteX23" fmla="*/ 2870200 w 5861050"/>
              <a:gd name="connsiteY23" fmla="*/ 15758 h 470089"/>
              <a:gd name="connsiteX24" fmla="*/ 2698750 w 5861050"/>
              <a:gd name="connsiteY24" fmla="*/ 66558 h 470089"/>
              <a:gd name="connsiteX25" fmla="*/ 2559050 w 5861050"/>
              <a:gd name="connsiteY25" fmla="*/ 66558 h 470089"/>
              <a:gd name="connsiteX26" fmla="*/ 2343150 w 5861050"/>
              <a:gd name="connsiteY26" fmla="*/ 47508 h 470089"/>
              <a:gd name="connsiteX27" fmla="*/ 2101850 w 5861050"/>
              <a:gd name="connsiteY27" fmla="*/ 3058 h 470089"/>
              <a:gd name="connsiteX28" fmla="*/ 1987550 w 5861050"/>
              <a:gd name="connsiteY28" fmla="*/ 9408 h 470089"/>
              <a:gd name="connsiteX29" fmla="*/ 1733550 w 5861050"/>
              <a:gd name="connsiteY29" fmla="*/ 53858 h 470089"/>
              <a:gd name="connsiteX30" fmla="*/ 1504950 w 5861050"/>
              <a:gd name="connsiteY30" fmla="*/ 91958 h 470089"/>
              <a:gd name="connsiteX31" fmla="*/ 1295400 w 5861050"/>
              <a:gd name="connsiteY31" fmla="*/ 136408 h 470089"/>
              <a:gd name="connsiteX32" fmla="*/ 1009650 w 5861050"/>
              <a:gd name="connsiteY32" fmla="*/ 136408 h 470089"/>
              <a:gd name="connsiteX33" fmla="*/ 742950 w 5861050"/>
              <a:gd name="connsiteY33" fmla="*/ 130058 h 470089"/>
              <a:gd name="connsiteX34" fmla="*/ 641350 w 5861050"/>
              <a:gd name="connsiteY34" fmla="*/ 123708 h 470089"/>
              <a:gd name="connsiteX35" fmla="*/ 228600 w 5861050"/>
              <a:gd name="connsiteY35" fmla="*/ 136408 h 470089"/>
              <a:gd name="connsiteX36" fmla="*/ 0 w 5861050"/>
              <a:gd name="connsiteY36" fmla="*/ 91958 h 470089"/>
              <a:gd name="connsiteX0" fmla="*/ 5791200 w 5791200"/>
              <a:gd name="connsiteY0" fmla="*/ 180858 h 470089"/>
              <a:gd name="connsiteX1" fmla="*/ 5702300 w 5791200"/>
              <a:gd name="connsiteY1" fmla="*/ 218958 h 470089"/>
              <a:gd name="connsiteX2" fmla="*/ 5575300 w 5791200"/>
              <a:gd name="connsiteY2" fmla="*/ 231658 h 470089"/>
              <a:gd name="connsiteX3" fmla="*/ 5359400 w 5791200"/>
              <a:gd name="connsiteY3" fmla="*/ 295158 h 470089"/>
              <a:gd name="connsiteX4" fmla="*/ 5194300 w 5791200"/>
              <a:gd name="connsiteY4" fmla="*/ 377708 h 470089"/>
              <a:gd name="connsiteX5" fmla="*/ 5086350 w 5791200"/>
              <a:gd name="connsiteY5" fmla="*/ 447558 h 470089"/>
              <a:gd name="connsiteX6" fmla="*/ 5010150 w 5791200"/>
              <a:gd name="connsiteY6" fmla="*/ 460258 h 470089"/>
              <a:gd name="connsiteX7" fmla="*/ 4946650 w 5791200"/>
              <a:gd name="connsiteY7" fmla="*/ 466608 h 470089"/>
              <a:gd name="connsiteX8" fmla="*/ 4819650 w 5791200"/>
              <a:gd name="connsiteY8" fmla="*/ 403108 h 470089"/>
              <a:gd name="connsiteX9" fmla="*/ 4743450 w 5791200"/>
              <a:gd name="connsiteY9" fmla="*/ 282458 h 470089"/>
              <a:gd name="connsiteX10" fmla="*/ 4673600 w 5791200"/>
              <a:gd name="connsiteY10" fmla="*/ 250708 h 470089"/>
              <a:gd name="connsiteX11" fmla="*/ 4508500 w 5791200"/>
              <a:gd name="connsiteY11" fmla="*/ 231658 h 470089"/>
              <a:gd name="connsiteX12" fmla="*/ 4292600 w 5791200"/>
              <a:gd name="connsiteY12" fmla="*/ 225308 h 470089"/>
              <a:gd name="connsiteX13" fmla="*/ 4108450 w 5791200"/>
              <a:gd name="connsiteY13" fmla="*/ 269758 h 470089"/>
              <a:gd name="connsiteX14" fmla="*/ 3949700 w 5791200"/>
              <a:gd name="connsiteY14" fmla="*/ 301508 h 470089"/>
              <a:gd name="connsiteX15" fmla="*/ 3790950 w 5791200"/>
              <a:gd name="connsiteY15" fmla="*/ 238008 h 470089"/>
              <a:gd name="connsiteX16" fmla="*/ 3619500 w 5791200"/>
              <a:gd name="connsiteY16" fmla="*/ 199908 h 470089"/>
              <a:gd name="connsiteX17" fmla="*/ 3486150 w 5791200"/>
              <a:gd name="connsiteY17" fmla="*/ 193558 h 470089"/>
              <a:gd name="connsiteX18" fmla="*/ 3352800 w 5791200"/>
              <a:gd name="connsiteY18" fmla="*/ 193558 h 470089"/>
              <a:gd name="connsiteX19" fmla="*/ 3244850 w 5791200"/>
              <a:gd name="connsiteY19" fmla="*/ 130058 h 470089"/>
              <a:gd name="connsiteX20" fmla="*/ 3187700 w 5791200"/>
              <a:gd name="connsiteY20" fmla="*/ 79258 h 470089"/>
              <a:gd name="connsiteX21" fmla="*/ 3009900 w 5791200"/>
              <a:gd name="connsiteY21" fmla="*/ 34808 h 470089"/>
              <a:gd name="connsiteX22" fmla="*/ 2870200 w 5791200"/>
              <a:gd name="connsiteY22" fmla="*/ 15758 h 470089"/>
              <a:gd name="connsiteX23" fmla="*/ 2698750 w 5791200"/>
              <a:gd name="connsiteY23" fmla="*/ 66558 h 470089"/>
              <a:gd name="connsiteX24" fmla="*/ 2559050 w 5791200"/>
              <a:gd name="connsiteY24" fmla="*/ 66558 h 470089"/>
              <a:gd name="connsiteX25" fmla="*/ 2343150 w 5791200"/>
              <a:gd name="connsiteY25" fmla="*/ 47508 h 470089"/>
              <a:gd name="connsiteX26" fmla="*/ 2101850 w 5791200"/>
              <a:gd name="connsiteY26" fmla="*/ 3058 h 470089"/>
              <a:gd name="connsiteX27" fmla="*/ 1987550 w 5791200"/>
              <a:gd name="connsiteY27" fmla="*/ 9408 h 470089"/>
              <a:gd name="connsiteX28" fmla="*/ 1733550 w 5791200"/>
              <a:gd name="connsiteY28" fmla="*/ 53858 h 470089"/>
              <a:gd name="connsiteX29" fmla="*/ 1504950 w 5791200"/>
              <a:gd name="connsiteY29" fmla="*/ 91958 h 470089"/>
              <a:gd name="connsiteX30" fmla="*/ 1295400 w 5791200"/>
              <a:gd name="connsiteY30" fmla="*/ 136408 h 470089"/>
              <a:gd name="connsiteX31" fmla="*/ 1009650 w 5791200"/>
              <a:gd name="connsiteY31" fmla="*/ 136408 h 470089"/>
              <a:gd name="connsiteX32" fmla="*/ 742950 w 5791200"/>
              <a:gd name="connsiteY32" fmla="*/ 130058 h 470089"/>
              <a:gd name="connsiteX33" fmla="*/ 641350 w 5791200"/>
              <a:gd name="connsiteY33" fmla="*/ 123708 h 470089"/>
              <a:gd name="connsiteX34" fmla="*/ 228600 w 5791200"/>
              <a:gd name="connsiteY34" fmla="*/ 136408 h 470089"/>
              <a:gd name="connsiteX35" fmla="*/ 0 w 5791200"/>
              <a:gd name="connsiteY35" fmla="*/ 91958 h 470089"/>
              <a:gd name="connsiteX0" fmla="*/ 5702300 w 5702300"/>
              <a:gd name="connsiteY0" fmla="*/ 218958 h 470089"/>
              <a:gd name="connsiteX1" fmla="*/ 5575300 w 5702300"/>
              <a:gd name="connsiteY1" fmla="*/ 231658 h 470089"/>
              <a:gd name="connsiteX2" fmla="*/ 5359400 w 5702300"/>
              <a:gd name="connsiteY2" fmla="*/ 295158 h 470089"/>
              <a:gd name="connsiteX3" fmla="*/ 5194300 w 5702300"/>
              <a:gd name="connsiteY3" fmla="*/ 377708 h 470089"/>
              <a:gd name="connsiteX4" fmla="*/ 5086350 w 5702300"/>
              <a:gd name="connsiteY4" fmla="*/ 447558 h 470089"/>
              <a:gd name="connsiteX5" fmla="*/ 5010150 w 5702300"/>
              <a:gd name="connsiteY5" fmla="*/ 460258 h 470089"/>
              <a:gd name="connsiteX6" fmla="*/ 4946650 w 5702300"/>
              <a:gd name="connsiteY6" fmla="*/ 466608 h 470089"/>
              <a:gd name="connsiteX7" fmla="*/ 4819650 w 5702300"/>
              <a:gd name="connsiteY7" fmla="*/ 403108 h 470089"/>
              <a:gd name="connsiteX8" fmla="*/ 4743450 w 5702300"/>
              <a:gd name="connsiteY8" fmla="*/ 282458 h 470089"/>
              <a:gd name="connsiteX9" fmla="*/ 4673600 w 5702300"/>
              <a:gd name="connsiteY9" fmla="*/ 250708 h 470089"/>
              <a:gd name="connsiteX10" fmla="*/ 4508500 w 5702300"/>
              <a:gd name="connsiteY10" fmla="*/ 231658 h 470089"/>
              <a:gd name="connsiteX11" fmla="*/ 4292600 w 5702300"/>
              <a:gd name="connsiteY11" fmla="*/ 225308 h 470089"/>
              <a:gd name="connsiteX12" fmla="*/ 4108450 w 5702300"/>
              <a:gd name="connsiteY12" fmla="*/ 269758 h 470089"/>
              <a:gd name="connsiteX13" fmla="*/ 3949700 w 5702300"/>
              <a:gd name="connsiteY13" fmla="*/ 301508 h 470089"/>
              <a:gd name="connsiteX14" fmla="*/ 3790950 w 5702300"/>
              <a:gd name="connsiteY14" fmla="*/ 238008 h 470089"/>
              <a:gd name="connsiteX15" fmla="*/ 3619500 w 5702300"/>
              <a:gd name="connsiteY15" fmla="*/ 199908 h 470089"/>
              <a:gd name="connsiteX16" fmla="*/ 3486150 w 5702300"/>
              <a:gd name="connsiteY16" fmla="*/ 193558 h 470089"/>
              <a:gd name="connsiteX17" fmla="*/ 3352800 w 5702300"/>
              <a:gd name="connsiteY17" fmla="*/ 193558 h 470089"/>
              <a:gd name="connsiteX18" fmla="*/ 3244850 w 5702300"/>
              <a:gd name="connsiteY18" fmla="*/ 130058 h 470089"/>
              <a:gd name="connsiteX19" fmla="*/ 3187700 w 5702300"/>
              <a:gd name="connsiteY19" fmla="*/ 79258 h 470089"/>
              <a:gd name="connsiteX20" fmla="*/ 3009900 w 5702300"/>
              <a:gd name="connsiteY20" fmla="*/ 34808 h 470089"/>
              <a:gd name="connsiteX21" fmla="*/ 2870200 w 5702300"/>
              <a:gd name="connsiteY21" fmla="*/ 15758 h 470089"/>
              <a:gd name="connsiteX22" fmla="*/ 2698750 w 5702300"/>
              <a:gd name="connsiteY22" fmla="*/ 66558 h 470089"/>
              <a:gd name="connsiteX23" fmla="*/ 2559050 w 5702300"/>
              <a:gd name="connsiteY23" fmla="*/ 66558 h 470089"/>
              <a:gd name="connsiteX24" fmla="*/ 2343150 w 5702300"/>
              <a:gd name="connsiteY24" fmla="*/ 47508 h 470089"/>
              <a:gd name="connsiteX25" fmla="*/ 2101850 w 5702300"/>
              <a:gd name="connsiteY25" fmla="*/ 3058 h 470089"/>
              <a:gd name="connsiteX26" fmla="*/ 1987550 w 5702300"/>
              <a:gd name="connsiteY26" fmla="*/ 9408 h 470089"/>
              <a:gd name="connsiteX27" fmla="*/ 1733550 w 5702300"/>
              <a:gd name="connsiteY27" fmla="*/ 53858 h 470089"/>
              <a:gd name="connsiteX28" fmla="*/ 1504950 w 5702300"/>
              <a:gd name="connsiteY28" fmla="*/ 91958 h 470089"/>
              <a:gd name="connsiteX29" fmla="*/ 1295400 w 5702300"/>
              <a:gd name="connsiteY29" fmla="*/ 136408 h 470089"/>
              <a:gd name="connsiteX30" fmla="*/ 1009650 w 5702300"/>
              <a:gd name="connsiteY30" fmla="*/ 136408 h 470089"/>
              <a:gd name="connsiteX31" fmla="*/ 742950 w 5702300"/>
              <a:gd name="connsiteY31" fmla="*/ 130058 h 470089"/>
              <a:gd name="connsiteX32" fmla="*/ 641350 w 5702300"/>
              <a:gd name="connsiteY32" fmla="*/ 123708 h 470089"/>
              <a:gd name="connsiteX33" fmla="*/ 228600 w 5702300"/>
              <a:gd name="connsiteY33" fmla="*/ 136408 h 470089"/>
              <a:gd name="connsiteX34" fmla="*/ 0 w 5702300"/>
              <a:gd name="connsiteY34" fmla="*/ 91958 h 470089"/>
              <a:gd name="connsiteX0" fmla="*/ 5575300 w 5575300"/>
              <a:gd name="connsiteY0" fmla="*/ 231658 h 470089"/>
              <a:gd name="connsiteX1" fmla="*/ 5359400 w 5575300"/>
              <a:gd name="connsiteY1" fmla="*/ 295158 h 470089"/>
              <a:gd name="connsiteX2" fmla="*/ 5194300 w 5575300"/>
              <a:gd name="connsiteY2" fmla="*/ 377708 h 470089"/>
              <a:gd name="connsiteX3" fmla="*/ 5086350 w 5575300"/>
              <a:gd name="connsiteY3" fmla="*/ 447558 h 470089"/>
              <a:gd name="connsiteX4" fmla="*/ 5010150 w 5575300"/>
              <a:gd name="connsiteY4" fmla="*/ 460258 h 470089"/>
              <a:gd name="connsiteX5" fmla="*/ 4946650 w 5575300"/>
              <a:gd name="connsiteY5" fmla="*/ 466608 h 470089"/>
              <a:gd name="connsiteX6" fmla="*/ 4819650 w 5575300"/>
              <a:gd name="connsiteY6" fmla="*/ 403108 h 470089"/>
              <a:gd name="connsiteX7" fmla="*/ 4743450 w 5575300"/>
              <a:gd name="connsiteY7" fmla="*/ 282458 h 470089"/>
              <a:gd name="connsiteX8" fmla="*/ 4673600 w 5575300"/>
              <a:gd name="connsiteY8" fmla="*/ 250708 h 470089"/>
              <a:gd name="connsiteX9" fmla="*/ 4508500 w 5575300"/>
              <a:gd name="connsiteY9" fmla="*/ 231658 h 470089"/>
              <a:gd name="connsiteX10" fmla="*/ 4292600 w 5575300"/>
              <a:gd name="connsiteY10" fmla="*/ 225308 h 470089"/>
              <a:gd name="connsiteX11" fmla="*/ 4108450 w 5575300"/>
              <a:gd name="connsiteY11" fmla="*/ 269758 h 470089"/>
              <a:gd name="connsiteX12" fmla="*/ 3949700 w 5575300"/>
              <a:gd name="connsiteY12" fmla="*/ 301508 h 470089"/>
              <a:gd name="connsiteX13" fmla="*/ 3790950 w 5575300"/>
              <a:gd name="connsiteY13" fmla="*/ 238008 h 470089"/>
              <a:gd name="connsiteX14" fmla="*/ 3619500 w 5575300"/>
              <a:gd name="connsiteY14" fmla="*/ 199908 h 470089"/>
              <a:gd name="connsiteX15" fmla="*/ 3486150 w 5575300"/>
              <a:gd name="connsiteY15" fmla="*/ 193558 h 470089"/>
              <a:gd name="connsiteX16" fmla="*/ 3352800 w 5575300"/>
              <a:gd name="connsiteY16" fmla="*/ 193558 h 470089"/>
              <a:gd name="connsiteX17" fmla="*/ 3244850 w 5575300"/>
              <a:gd name="connsiteY17" fmla="*/ 130058 h 470089"/>
              <a:gd name="connsiteX18" fmla="*/ 3187700 w 5575300"/>
              <a:gd name="connsiteY18" fmla="*/ 79258 h 470089"/>
              <a:gd name="connsiteX19" fmla="*/ 3009900 w 5575300"/>
              <a:gd name="connsiteY19" fmla="*/ 34808 h 470089"/>
              <a:gd name="connsiteX20" fmla="*/ 2870200 w 5575300"/>
              <a:gd name="connsiteY20" fmla="*/ 15758 h 470089"/>
              <a:gd name="connsiteX21" fmla="*/ 2698750 w 5575300"/>
              <a:gd name="connsiteY21" fmla="*/ 66558 h 470089"/>
              <a:gd name="connsiteX22" fmla="*/ 2559050 w 5575300"/>
              <a:gd name="connsiteY22" fmla="*/ 66558 h 470089"/>
              <a:gd name="connsiteX23" fmla="*/ 2343150 w 5575300"/>
              <a:gd name="connsiteY23" fmla="*/ 47508 h 470089"/>
              <a:gd name="connsiteX24" fmla="*/ 2101850 w 5575300"/>
              <a:gd name="connsiteY24" fmla="*/ 3058 h 470089"/>
              <a:gd name="connsiteX25" fmla="*/ 1987550 w 5575300"/>
              <a:gd name="connsiteY25" fmla="*/ 9408 h 470089"/>
              <a:gd name="connsiteX26" fmla="*/ 1733550 w 5575300"/>
              <a:gd name="connsiteY26" fmla="*/ 53858 h 470089"/>
              <a:gd name="connsiteX27" fmla="*/ 1504950 w 5575300"/>
              <a:gd name="connsiteY27" fmla="*/ 91958 h 470089"/>
              <a:gd name="connsiteX28" fmla="*/ 1295400 w 5575300"/>
              <a:gd name="connsiteY28" fmla="*/ 136408 h 470089"/>
              <a:gd name="connsiteX29" fmla="*/ 1009650 w 5575300"/>
              <a:gd name="connsiteY29" fmla="*/ 136408 h 470089"/>
              <a:gd name="connsiteX30" fmla="*/ 742950 w 5575300"/>
              <a:gd name="connsiteY30" fmla="*/ 130058 h 470089"/>
              <a:gd name="connsiteX31" fmla="*/ 641350 w 5575300"/>
              <a:gd name="connsiteY31" fmla="*/ 123708 h 470089"/>
              <a:gd name="connsiteX32" fmla="*/ 228600 w 5575300"/>
              <a:gd name="connsiteY32" fmla="*/ 136408 h 470089"/>
              <a:gd name="connsiteX33" fmla="*/ 0 w 5575300"/>
              <a:gd name="connsiteY33" fmla="*/ 91958 h 470089"/>
              <a:gd name="connsiteX0" fmla="*/ 5359400 w 5359400"/>
              <a:gd name="connsiteY0" fmla="*/ 295158 h 470089"/>
              <a:gd name="connsiteX1" fmla="*/ 5194300 w 5359400"/>
              <a:gd name="connsiteY1" fmla="*/ 377708 h 470089"/>
              <a:gd name="connsiteX2" fmla="*/ 5086350 w 5359400"/>
              <a:gd name="connsiteY2" fmla="*/ 447558 h 470089"/>
              <a:gd name="connsiteX3" fmla="*/ 5010150 w 5359400"/>
              <a:gd name="connsiteY3" fmla="*/ 460258 h 470089"/>
              <a:gd name="connsiteX4" fmla="*/ 4946650 w 5359400"/>
              <a:gd name="connsiteY4" fmla="*/ 466608 h 470089"/>
              <a:gd name="connsiteX5" fmla="*/ 4819650 w 5359400"/>
              <a:gd name="connsiteY5" fmla="*/ 403108 h 470089"/>
              <a:gd name="connsiteX6" fmla="*/ 4743450 w 5359400"/>
              <a:gd name="connsiteY6" fmla="*/ 282458 h 470089"/>
              <a:gd name="connsiteX7" fmla="*/ 4673600 w 5359400"/>
              <a:gd name="connsiteY7" fmla="*/ 250708 h 470089"/>
              <a:gd name="connsiteX8" fmla="*/ 4508500 w 5359400"/>
              <a:gd name="connsiteY8" fmla="*/ 231658 h 470089"/>
              <a:gd name="connsiteX9" fmla="*/ 4292600 w 5359400"/>
              <a:gd name="connsiteY9" fmla="*/ 225308 h 470089"/>
              <a:gd name="connsiteX10" fmla="*/ 4108450 w 5359400"/>
              <a:gd name="connsiteY10" fmla="*/ 269758 h 470089"/>
              <a:gd name="connsiteX11" fmla="*/ 3949700 w 5359400"/>
              <a:gd name="connsiteY11" fmla="*/ 301508 h 470089"/>
              <a:gd name="connsiteX12" fmla="*/ 3790950 w 5359400"/>
              <a:gd name="connsiteY12" fmla="*/ 238008 h 470089"/>
              <a:gd name="connsiteX13" fmla="*/ 3619500 w 5359400"/>
              <a:gd name="connsiteY13" fmla="*/ 199908 h 470089"/>
              <a:gd name="connsiteX14" fmla="*/ 3486150 w 5359400"/>
              <a:gd name="connsiteY14" fmla="*/ 193558 h 470089"/>
              <a:gd name="connsiteX15" fmla="*/ 3352800 w 5359400"/>
              <a:gd name="connsiteY15" fmla="*/ 193558 h 470089"/>
              <a:gd name="connsiteX16" fmla="*/ 3244850 w 5359400"/>
              <a:gd name="connsiteY16" fmla="*/ 130058 h 470089"/>
              <a:gd name="connsiteX17" fmla="*/ 3187700 w 5359400"/>
              <a:gd name="connsiteY17" fmla="*/ 79258 h 470089"/>
              <a:gd name="connsiteX18" fmla="*/ 3009900 w 5359400"/>
              <a:gd name="connsiteY18" fmla="*/ 34808 h 470089"/>
              <a:gd name="connsiteX19" fmla="*/ 2870200 w 5359400"/>
              <a:gd name="connsiteY19" fmla="*/ 15758 h 470089"/>
              <a:gd name="connsiteX20" fmla="*/ 2698750 w 5359400"/>
              <a:gd name="connsiteY20" fmla="*/ 66558 h 470089"/>
              <a:gd name="connsiteX21" fmla="*/ 2559050 w 5359400"/>
              <a:gd name="connsiteY21" fmla="*/ 66558 h 470089"/>
              <a:gd name="connsiteX22" fmla="*/ 2343150 w 5359400"/>
              <a:gd name="connsiteY22" fmla="*/ 47508 h 470089"/>
              <a:gd name="connsiteX23" fmla="*/ 2101850 w 5359400"/>
              <a:gd name="connsiteY23" fmla="*/ 3058 h 470089"/>
              <a:gd name="connsiteX24" fmla="*/ 1987550 w 5359400"/>
              <a:gd name="connsiteY24" fmla="*/ 9408 h 470089"/>
              <a:gd name="connsiteX25" fmla="*/ 1733550 w 5359400"/>
              <a:gd name="connsiteY25" fmla="*/ 53858 h 470089"/>
              <a:gd name="connsiteX26" fmla="*/ 1504950 w 5359400"/>
              <a:gd name="connsiteY26" fmla="*/ 91958 h 470089"/>
              <a:gd name="connsiteX27" fmla="*/ 1295400 w 5359400"/>
              <a:gd name="connsiteY27" fmla="*/ 136408 h 470089"/>
              <a:gd name="connsiteX28" fmla="*/ 1009650 w 5359400"/>
              <a:gd name="connsiteY28" fmla="*/ 136408 h 470089"/>
              <a:gd name="connsiteX29" fmla="*/ 742950 w 5359400"/>
              <a:gd name="connsiteY29" fmla="*/ 130058 h 470089"/>
              <a:gd name="connsiteX30" fmla="*/ 641350 w 5359400"/>
              <a:gd name="connsiteY30" fmla="*/ 123708 h 470089"/>
              <a:gd name="connsiteX31" fmla="*/ 228600 w 5359400"/>
              <a:gd name="connsiteY31" fmla="*/ 136408 h 470089"/>
              <a:gd name="connsiteX32" fmla="*/ 0 w 5359400"/>
              <a:gd name="connsiteY32" fmla="*/ 91958 h 470089"/>
              <a:gd name="connsiteX0" fmla="*/ 5194300 w 5194300"/>
              <a:gd name="connsiteY0" fmla="*/ 377708 h 470089"/>
              <a:gd name="connsiteX1" fmla="*/ 5086350 w 5194300"/>
              <a:gd name="connsiteY1" fmla="*/ 447558 h 470089"/>
              <a:gd name="connsiteX2" fmla="*/ 5010150 w 5194300"/>
              <a:gd name="connsiteY2" fmla="*/ 460258 h 470089"/>
              <a:gd name="connsiteX3" fmla="*/ 4946650 w 5194300"/>
              <a:gd name="connsiteY3" fmla="*/ 466608 h 470089"/>
              <a:gd name="connsiteX4" fmla="*/ 4819650 w 5194300"/>
              <a:gd name="connsiteY4" fmla="*/ 403108 h 470089"/>
              <a:gd name="connsiteX5" fmla="*/ 4743450 w 5194300"/>
              <a:gd name="connsiteY5" fmla="*/ 282458 h 470089"/>
              <a:gd name="connsiteX6" fmla="*/ 4673600 w 5194300"/>
              <a:gd name="connsiteY6" fmla="*/ 250708 h 470089"/>
              <a:gd name="connsiteX7" fmla="*/ 4508500 w 5194300"/>
              <a:gd name="connsiteY7" fmla="*/ 231658 h 470089"/>
              <a:gd name="connsiteX8" fmla="*/ 4292600 w 5194300"/>
              <a:gd name="connsiteY8" fmla="*/ 225308 h 470089"/>
              <a:gd name="connsiteX9" fmla="*/ 4108450 w 5194300"/>
              <a:gd name="connsiteY9" fmla="*/ 269758 h 470089"/>
              <a:gd name="connsiteX10" fmla="*/ 3949700 w 5194300"/>
              <a:gd name="connsiteY10" fmla="*/ 301508 h 470089"/>
              <a:gd name="connsiteX11" fmla="*/ 3790950 w 5194300"/>
              <a:gd name="connsiteY11" fmla="*/ 238008 h 470089"/>
              <a:gd name="connsiteX12" fmla="*/ 3619500 w 5194300"/>
              <a:gd name="connsiteY12" fmla="*/ 199908 h 470089"/>
              <a:gd name="connsiteX13" fmla="*/ 3486150 w 5194300"/>
              <a:gd name="connsiteY13" fmla="*/ 193558 h 470089"/>
              <a:gd name="connsiteX14" fmla="*/ 3352800 w 5194300"/>
              <a:gd name="connsiteY14" fmla="*/ 193558 h 470089"/>
              <a:gd name="connsiteX15" fmla="*/ 3244850 w 5194300"/>
              <a:gd name="connsiteY15" fmla="*/ 130058 h 470089"/>
              <a:gd name="connsiteX16" fmla="*/ 3187700 w 5194300"/>
              <a:gd name="connsiteY16" fmla="*/ 79258 h 470089"/>
              <a:gd name="connsiteX17" fmla="*/ 3009900 w 5194300"/>
              <a:gd name="connsiteY17" fmla="*/ 34808 h 470089"/>
              <a:gd name="connsiteX18" fmla="*/ 2870200 w 5194300"/>
              <a:gd name="connsiteY18" fmla="*/ 15758 h 470089"/>
              <a:gd name="connsiteX19" fmla="*/ 2698750 w 5194300"/>
              <a:gd name="connsiteY19" fmla="*/ 66558 h 470089"/>
              <a:gd name="connsiteX20" fmla="*/ 2559050 w 5194300"/>
              <a:gd name="connsiteY20" fmla="*/ 66558 h 470089"/>
              <a:gd name="connsiteX21" fmla="*/ 2343150 w 5194300"/>
              <a:gd name="connsiteY21" fmla="*/ 47508 h 470089"/>
              <a:gd name="connsiteX22" fmla="*/ 2101850 w 5194300"/>
              <a:gd name="connsiteY22" fmla="*/ 3058 h 470089"/>
              <a:gd name="connsiteX23" fmla="*/ 1987550 w 5194300"/>
              <a:gd name="connsiteY23" fmla="*/ 9408 h 470089"/>
              <a:gd name="connsiteX24" fmla="*/ 1733550 w 5194300"/>
              <a:gd name="connsiteY24" fmla="*/ 53858 h 470089"/>
              <a:gd name="connsiteX25" fmla="*/ 1504950 w 5194300"/>
              <a:gd name="connsiteY25" fmla="*/ 91958 h 470089"/>
              <a:gd name="connsiteX26" fmla="*/ 1295400 w 5194300"/>
              <a:gd name="connsiteY26" fmla="*/ 136408 h 470089"/>
              <a:gd name="connsiteX27" fmla="*/ 1009650 w 5194300"/>
              <a:gd name="connsiteY27" fmla="*/ 136408 h 470089"/>
              <a:gd name="connsiteX28" fmla="*/ 742950 w 5194300"/>
              <a:gd name="connsiteY28" fmla="*/ 130058 h 470089"/>
              <a:gd name="connsiteX29" fmla="*/ 641350 w 5194300"/>
              <a:gd name="connsiteY29" fmla="*/ 123708 h 470089"/>
              <a:gd name="connsiteX30" fmla="*/ 228600 w 5194300"/>
              <a:gd name="connsiteY30" fmla="*/ 136408 h 470089"/>
              <a:gd name="connsiteX31" fmla="*/ 0 w 5194300"/>
              <a:gd name="connsiteY31" fmla="*/ 91958 h 470089"/>
              <a:gd name="connsiteX0" fmla="*/ 5086350 w 5086350"/>
              <a:gd name="connsiteY0" fmla="*/ 447558 h 470089"/>
              <a:gd name="connsiteX1" fmla="*/ 5010150 w 5086350"/>
              <a:gd name="connsiteY1" fmla="*/ 460258 h 470089"/>
              <a:gd name="connsiteX2" fmla="*/ 4946650 w 5086350"/>
              <a:gd name="connsiteY2" fmla="*/ 466608 h 470089"/>
              <a:gd name="connsiteX3" fmla="*/ 4819650 w 5086350"/>
              <a:gd name="connsiteY3" fmla="*/ 403108 h 470089"/>
              <a:gd name="connsiteX4" fmla="*/ 4743450 w 5086350"/>
              <a:gd name="connsiteY4" fmla="*/ 282458 h 470089"/>
              <a:gd name="connsiteX5" fmla="*/ 4673600 w 5086350"/>
              <a:gd name="connsiteY5" fmla="*/ 250708 h 470089"/>
              <a:gd name="connsiteX6" fmla="*/ 4508500 w 5086350"/>
              <a:gd name="connsiteY6" fmla="*/ 231658 h 470089"/>
              <a:gd name="connsiteX7" fmla="*/ 4292600 w 5086350"/>
              <a:gd name="connsiteY7" fmla="*/ 225308 h 470089"/>
              <a:gd name="connsiteX8" fmla="*/ 4108450 w 5086350"/>
              <a:gd name="connsiteY8" fmla="*/ 269758 h 470089"/>
              <a:gd name="connsiteX9" fmla="*/ 3949700 w 5086350"/>
              <a:gd name="connsiteY9" fmla="*/ 301508 h 470089"/>
              <a:gd name="connsiteX10" fmla="*/ 3790950 w 5086350"/>
              <a:gd name="connsiteY10" fmla="*/ 238008 h 470089"/>
              <a:gd name="connsiteX11" fmla="*/ 3619500 w 5086350"/>
              <a:gd name="connsiteY11" fmla="*/ 199908 h 470089"/>
              <a:gd name="connsiteX12" fmla="*/ 3486150 w 5086350"/>
              <a:gd name="connsiteY12" fmla="*/ 193558 h 470089"/>
              <a:gd name="connsiteX13" fmla="*/ 3352800 w 5086350"/>
              <a:gd name="connsiteY13" fmla="*/ 193558 h 470089"/>
              <a:gd name="connsiteX14" fmla="*/ 3244850 w 5086350"/>
              <a:gd name="connsiteY14" fmla="*/ 130058 h 470089"/>
              <a:gd name="connsiteX15" fmla="*/ 3187700 w 5086350"/>
              <a:gd name="connsiteY15" fmla="*/ 79258 h 470089"/>
              <a:gd name="connsiteX16" fmla="*/ 3009900 w 5086350"/>
              <a:gd name="connsiteY16" fmla="*/ 34808 h 470089"/>
              <a:gd name="connsiteX17" fmla="*/ 2870200 w 5086350"/>
              <a:gd name="connsiteY17" fmla="*/ 15758 h 470089"/>
              <a:gd name="connsiteX18" fmla="*/ 2698750 w 5086350"/>
              <a:gd name="connsiteY18" fmla="*/ 66558 h 470089"/>
              <a:gd name="connsiteX19" fmla="*/ 2559050 w 5086350"/>
              <a:gd name="connsiteY19" fmla="*/ 66558 h 470089"/>
              <a:gd name="connsiteX20" fmla="*/ 2343150 w 5086350"/>
              <a:gd name="connsiteY20" fmla="*/ 47508 h 470089"/>
              <a:gd name="connsiteX21" fmla="*/ 2101850 w 5086350"/>
              <a:gd name="connsiteY21" fmla="*/ 3058 h 470089"/>
              <a:gd name="connsiteX22" fmla="*/ 1987550 w 5086350"/>
              <a:gd name="connsiteY22" fmla="*/ 9408 h 470089"/>
              <a:gd name="connsiteX23" fmla="*/ 1733550 w 5086350"/>
              <a:gd name="connsiteY23" fmla="*/ 53858 h 470089"/>
              <a:gd name="connsiteX24" fmla="*/ 1504950 w 5086350"/>
              <a:gd name="connsiteY24" fmla="*/ 91958 h 470089"/>
              <a:gd name="connsiteX25" fmla="*/ 1295400 w 5086350"/>
              <a:gd name="connsiteY25" fmla="*/ 136408 h 470089"/>
              <a:gd name="connsiteX26" fmla="*/ 1009650 w 5086350"/>
              <a:gd name="connsiteY26" fmla="*/ 136408 h 470089"/>
              <a:gd name="connsiteX27" fmla="*/ 742950 w 5086350"/>
              <a:gd name="connsiteY27" fmla="*/ 130058 h 470089"/>
              <a:gd name="connsiteX28" fmla="*/ 641350 w 5086350"/>
              <a:gd name="connsiteY28" fmla="*/ 123708 h 470089"/>
              <a:gd name="connsiteX29" fmla="*/ 228600 w 5086350"/>
              <a:gd name="connsiteY29" fmla="*/ 136408 h 470089"/>
              <a:gd name="connsiteX30" fmla="*/ 0 w 5086350"/>
              <a:gd name="connsiteY30" fmla="*/ 91958 h 470089"/>
              <a:gd name="connsiteX0" fmla="*/ 5010150 w 5010150"/>
              <a:gd name="connsiteY0" fmla="*/ 460258 h 470089"/>
              <a:gd name="connsiteX1" fmla="*/ 4946650 w 5010150"/>
              <a:gd name="connsiteY1" fmla="*/ 466608 h 470089"/>
              <a:gd name="connsiteX2" fmla="*/ 4819650 w 5010150"/>
              <a:gd name="connsiteY2" fmla="*/ 403108 h 470089"/>
              <a:gd name="connsiteX3" fmla="*/ 4743450 w 5010150"/>
              <a:gd name="connsiteY3" fmla="*/ 282458 h 470089"/>
              <a:gd name="connsiteX4" fmla="*/ 4673600 w 5010150"/>
              <a:gd name="connsiteY4" fmla="*/ 250708 h 470089"/>
              <a:gd name="connsiteX5" fmla="*/ 4508500 w 5010150"/>
              <a:gd name="connsiteY5" fmla="*/ 231658 h 470089"/>
              <a:gd name="connsiteX6" fmla="*/ 4292600 w 5010150"/>
              <a:gd name="connsiteY6" fmla="*/ 225308 h 470089"/>
              <a:gd name="connsiteX7" fmla="*/ 4108450 w 5010150"/>
              <a:gd name="connsiteY7" fmla="*/ 269758 h 470089"/>
              <a:gd name="connsiteX8" fmla="*/ 3949700 w 5010150"/>
              <a:gd name="connsiteY8" fmla="*/ 301508 h 470089"/>
              <a:gd name="connsiteX9" fmla="*/ 3790950 w 5010150"/>
              <a:gd name="connsiteY9" fmla="*/ 238008 h 470089"/>
              <a:gd name="connsiteX10" fmla="*/ 3619500 w 5010150"/>
              <a:gd name="connsiteY10" fmla="*/ 199908 h 470089"/>
              <a:gd name="connsiteX11" fmla="*/ 3486150 w 5010150"/>
              <a:gd name="connsiteY11" fmla="*/ 193558 h 470089"/>
              <a:gd name="connsiteX12" fmla="*/ 3352800 w 5010150"/>
              <a:gd name="connsiteY12" fmla="*/ 193558 h 470089"/>
              <a:gd name="connsiteX13" fmla="*/ 3244850 w 5010150"/>
              <a:gd name="connsiteY13" fmla="*/ 130058 h 470089"/>
              <a:gd name="connsiteX14" fmla="*/ 3187700 w 5010150"/>
              <a:gd name="connsiteY14" fmla="*/ 79258 h 470089"/>
              <a:gd name="connsiteX15" fmla="*/ 3009900 w 5010150"/>
              <a:gd name="connsiteY15" fmla="*/ 34808 h 470089"/>
              <a:gd name="connsiteX16" fmla="*/ 2870200 w 5010150"/>
              <a:gd name="connsiteY16" fmla="*/ 15758 h 470089"/>
              <a:gd name="connsiteX17" fmla="*/ 2698750 w 5010150"/>
              <a:gd name="connsiteY17" fmla="*/ 66558 h 470089"/>
              <a:gd name="connsiteX18" fmla="*/ 2559050 w 5010150"/>
              <a:gd name="connsiteY18" fmla="*/ 66558 h 470089"/>
              <a:gd name="connsiteX19" fmla="*/ 2343150 w 5010150"/>
              <a:gd name="connsiteY19" fmla="*/ 47508 h 470089"/>
              <a:gd name="connsiteX20" fmla="*/ 2101850 w 5010150"/>
              <a:gd name="connsiteY20" fmla="*/ 3058 h 470089"/>
              <a:gd name="connsiteX21" fmla="*/ 1987550 w 5010150"/>
              <a:gd name="connsiteY21" fmla="*/ 9408 h 470089"/>
              <a:gd name="connsiteX22" fmla="*/ 1733550 w 5010150"/>
              <a:gd name="connsiteY22" fmla="*/ 53858 h 470089"/>
              <a:gd name="connsiteX23" fmla="*/ 1504950 w 5010150"/>
              <a:gd name="connsiteY23" fmla="*/ 91958 h 470089"/>
              <a:gd name="connsiteX24" fmla="*/ 1295400 w 5010150"/>
              <a:gd name="connsiteY24" fmla="*/ 136408 h 470089"/>
              <a:gd name="connsiteX25" fmla="*/ 1009650 w 5010150"/>
              <a:gd name="connsiteY25" fmla="*/ 136408 h 470089"/>
              <a:gd name="connsiteX26" fmla="*/ 742950 w 5010150"/>
              <a:gd name="connsiteY26" fmla="*/ 130058 h 470089"/>
              <a:gd name="connsiteX27" fmla="*/ 641350 w 5010150"/>
              <a:gd name="connsiteY27" fmla="*/ 123708 h 470089"/>
              <a:gd name="connsiteX28" fmla="*/ 228600 w 5010150"/>
              <a:gd name="connsiteY28" fmla="*/ 136408 h 470089"/>
              <a:gd name="connsiteX29" fmla="*/ 0 w 5010150"/>
              <a:gd name="connsiteY29" fmla="*/ 91958 h 470089"/>
              <a:gd name="connsiteX0" fmla="*/ 4946650 w 4946650"/>
              <a:gd name="connsiteY0" fmla="*/ 466608 h 466608"/>
              <a:gd name="connsiteX1" fmla="*/ 4819650 w 4946650"/>
              <a:gd name="connsiteY1" fmla="*/ 403108 h 466608"/>
              <a:gd name="connsiteX2" fmla="*/ 4743450 w 4946650"/>
              <a:gd name="connsiteY2" fmla="*/ 282458 h 466608"/>
              <a:gd name="connsiteX3" fmla="*/ 4673600 w 4946650"/>
              <a:gd name="connsiteY3" fmla="*/ 250708 h 466608"/>
              <a:gd name="connsiteX4" fmla="*/ 4508500 w 4946650"/>
              <a:gd name="connsiteY4" fmla="*/ 231658 h 466608"/>
              <a:gd name="connsiteX5" fmla="*/ 4292600 w 4946650"/>
              <a:gd name="connsiteY5" fmla="*/ 225308 h 466608"/>
              <a:gd name="connsiteX6" fmla="*/ 4108450 w 4946650"/>
              <a:gd name="connsiteY6" fmla="*/ 269758 h 466608"/>
              <a:gd name="connsiteX7" fmla="*/ 3949700 w 4946650"/>
              <a:gd name="connsiteY7" fmla="*/ 301508 h 466608"/>
              <a:gd name="connsiteX8" fmla="*/ 3790950 w 4946650"/>
              <a:gd name="connsiteY8" fmla="*/ 238008 h 466608"/>
              <a:gd name="connsiteX9" fmla="*/ 3619500 w 4946650"/>
              <a:gd name="connsiteY9" fmla="*/ 199908 h 466608"/>
              <a:gd name="connsiteX10" fmla="*/ 3486150 w 4946650"/>
              <a:gd name="connsiteY10" fmla="*/ 193558 h 466608"/>
              <a:gd name="connsiteX11" fmla="*/ 3352800 w 4946650"/>
              <a:gd name="connsiteY11" fmla="*/ 193558 h 466608"/>
              <a:gd name="connsiteX12" fmla="*/ 3244850 w 4946650"/>
              <a:gd name="connsiteY12" fmla="*/ 130058 h 466608"/>
              <a:gd name="connsiteX13" fmla="*/ 3187700 w 4946650"/>
              <a:gd name="connsiteY13" fmla="*/ 79258 h 466608"/>
              <a:gd name="connsiteX14" fmla="*/ 3009900 w 4946650"/>
              <a:gd name="connsiteY14" fmla="*/ 34808 h 466608"/>
              <a:gd name="connsiteX15" fmla="*/ 2870200 w 4946650"/>
              <a:gd name="connsiteY15" fmla="*/ 15758 h 466608"/>
              <a:gd name="connsiteX16" fmla="*/ 2698750 w 4946650"/>
              <a:gd name="connsiteY16" fmla="*/ 66558 h 466608"/>
              <a:gd name="connsiteX17" fmla="*/ 2559050 w 4946650"/>
              <a:gd name="connsiteY17" fmla="*/ 66558 h 466608"/>
              <a:gd name="connsiteX18" fmla="*/ 2343150 w 4946650"/>
              <a:gd name="connsiteY18" fmla="*/ 47508 h 466608"/>
              <a:gd name="connsiteX19" fmla="*/ 2101850 w 4946650"/>
              <a:gd name="connsiteY19" fmla="*/ 3058 h 466608"/>
              <a:gd name="connsiteX20" fmla="*/ 1987550 w 4946650"/>
              <a:gd name="connsiteY20" fmla="*/ 9408 h 466608"/>
              <a:gd name="connsiteX21" fmla="*/ 1733550 w 4946650"/>
              <a:gd name="connsiteY21" fmla="*/ 53858 h 466608"/>
              <a:gd name="connsiteX22" fmla="*/ 1504950 w 4946650"/>
              <a:gd name="connsiteY22" fmla="*/ 91958 h 466608"/>
              <a:gd name="connsiteX23" fmla="*/ 1295400 w 4946650"/>
              <a:gd name="connsiteY23" fmla="*/ 136408 h 466608"/>
              <a:gd name="connsiteX24" fmla="*/ 1009650 w 4946650"/>
              <a:gd name="connsiteY24" fmla="*/ 136408 h 466608"/>
              <a:gd name="connsiteX25" fmla="*/ 742950 w 4946650"/>
              <a:gd name="connsiteY25" fmla="*/ 130058 h 466608"/>
              <a:gd name="connsiteX26" fmla="*/ 641350 w 4946650"/>
              <a:gd name="connsiteY26" fmla="*/ 123708 h 466608"/>
              <a:gd name="connsiteX27" fmla="*/ 228600 w 4946650"/>
              <a:gd name="connsiteY27" fmla="*/ 136408 h 466608"/>
              <a:gd name="connsiteX28" fmla="*/ 0 w 4946650"/>
              <a:gd name="connsiteY28" fmla="*/ 91958 h 466608"/>
              <a:gd name="connsiteX0" fmla="*/ 4819650 w 4819650"/>
              <a:gd name="connsiteY0" fmla="*/ 403108 h 403108"/>
              <a:gd name="connsiteX1" fmla="*/ 4743450 w 4819650"/>
              <a:gd name="connsiteY1" fmla="*/ 282458 h 403108"/>
              <a:gd name="connsiteX2" fmla="*/ 4673600 w 4819650"/>
              <a:gd name="connsiteY2" fmla="*/ 250708 h 403108"/>
              <a:gd name="connsiteX3" fmla="*/ 4508500 w 4819650"/>
              <a:gd name="connsiteY3" fmla="*/ 231658 h 403108"/>
              <a:gd name="connsiteX4" fmla="*/ 4292600 w 4819650"/>
              <a:gd name="connsiteY4" fmla="*/ 225308 h 403108"/>
              <a:gd name="connsiteX5" fmla="*/ 4108450 w 4819650"/>
              <a:gd name="connsiteY5" fmla="*/ 269758 h 403108"/>
              <a:gd name="connsiteX6" fmla="*/ 3949700 w 4819650"/>
              <a:gd name="connsiteY6" fmla="*/ 301508 h 403108"/>
              <a:gd name="connsiteX7" fmla="*/ 3790950 w 4819650"/>
              <a:gd name="connsiteY7" fmla="*/ 238008 h 403108"/>
              <a:gd name="connsiteX8" fmla="*/ 3619500 w 4819650"/>
              <a:gd name="connsiteY8" fmla="*/ 199908 h 403108"/>
              <a:gd name="connsiteX9" fmla="*/ 3486150 w 4819650"/>
              <a:gd name="connsiteY9" fmla="*/ 193558 h 403108"/>
              <a:gd name="connsiteX10" fmla="*/ 3352800 w 4819650"/>
              <a:gd name="connsiteY10" fmla="*/ 193558 h 403108"/>
              <a:gd name="connsiteX11" fmla="*/ 3244850 w 4819650"/>
              <a:gd name="connsiteY11" fmla="*/ 130058 h 403108"/>
              <a:gd name="connsiteX12" fmla="*/ 3187700 w 4819650"/>
              <a:gd name="connsiteY12" fmla="*/ 79258 h 403108"/>
              <a:gd name="connsiteX13" fmla="*/ 3009900 w 4819650"/>
              <a:gd name="connsiteY13" fmla="*/ 34808 h 403108"/>
              <a:gd name="connsiteX14" fmla="*/ 2870200 w 4819650"/>
              <a:gd name="connsiteY14" fmla="*/ 15758 h 403108"/>
              <a:gd name="connsiteX15" fmla="*/ 2698750 w 4819650"/>
              <a:gd name="connsiteY15" fmla="*/ 66558 h 403108"/>
              <a:gd name="connsiteX16" fmla="*/ 2559050 w 4819650"/>
              <a:gd name="connsiteY16" fmla="*/ 66558 h 403108"/>
              <a:gd name="connsiteX17" fmla="*/ 2343150 w 4819650"/>
              <a:gd name="connsiteY17" fmla="*/ 47508 h 403108"/>
              <a:gd name="connsiteX18" fmla="*/ 2101850 w 4819650"/>
              <a:gd name="connsiteY18" fmla="*/ 3058 h 403108"/>
              <a:gd name="connsiteX19" fmla="*/ 1987550 w 4819650"/>
              <a:gd name="connsiteY19" fmla="*/ 9408 h 403108"/>
              <a:gd name="connsiteX20" fmla="*/ 1733550 w 4819650"/>
              <a:gd name="connsiteY20" fmla="*/ 53858 h 403108"/>
              <a:gd name="connsiteX21" fmla="*/ 1504950 w 4819650"/>
              <a:gd name="connsiteY21" fmla="*/ 91958 h 403108"/>
              <a:gd name="connsiteX22" fmla="*/ 1295400 w 4819650"/>
              <a:gd name="connsiteY22" fmla="*/ 136408 h 403108"/>
              <a:gd name="connsiteX23" fmla="*/ 1009650 w 4819650"/>
              <a:gd name="connsiteY23" fmla="*/ 136408 h 403108"/>
              <a:gd name="connsiteX24" fmla="*/ 742950 w 4819650"/>
              <a:gd name="connsiteY24" fmla="*/ 130058 h 403108"/>
              <a:gd name="connsiteX25" fmla="*/ 641350 w 4819650"/>
              <a:gd name="connsiteY25" fmla="*/ 123708 h 403108"/>
              <a:gd name="connsiteX26" fmla="*/ 228600 w 4819650"/>
              <a:gd name="connsiteY26" fmla="*/ 136408 h 403108"/>
              <a:gd name="connsiteX27" fmla="*/ 0 w 4819650"/>
              <a:gd name="connsiteY27" fmla="*/ 91958 h 403108"/>
              <a:gd name="connsiteX0" fmla="*/ 4743450 w 4743450"/>
              <a:gd name="connsiteY0" fmla="*/ 282458 h 302249"/>
              <a:gd name="connsiteX1" fmla="*/ 4673600 w 4743450"/>
              <a:gd name="connsiteY1" fmla="*/ 250708 h 302249"/>
              <a:gd name="connsiteX2" fmla="*/ 4508500 w 4743450"/>
              <a:gd name="connsiteY2" fmla="*/ 231658 h 302249"/>
              <a:gd name="connsiteX3" fmla="*/ 4292600 w 4743450"/>
              <a:gd name="connsiteY3" fmla="*/ 225308 h 302249"/>
              <a:gd name="connsiteX4" fmla="*/ 4108450 w 4743450"/>
              <a:gd name="connsiteY4" fmla="*/ 269758 h 302249"/>
              <a:gd name="connsiteX5" fmla="*/ 3949700 w 4743450"/>
              <a:gd name="connsiteY5" fmla="*/ 301508 h 302249"/>
              <a:gd name="connsiteX6" fmla="*/ 3790950 w 4743450"/>
              <a:gd name="connsiteY6" fmla="*/ 238008 h 302249"/>
              <a:gd name="connsiteX7" fmla="*/ 3619500 w 4743450"/>
              <a:gd name="connsiteY7" fmla="*/ 199908 h 302249"/>
              <a:gd name="connsiteX8" fmla="*/ 3486150 w 4743450"/>
              <a:gd name="connsiteY8" fmla="*/ 193558 h 302249"/>
              <a:gd name="connsiteX9" fmla="*/ 3352800 w 4743450"/>
              <a:gd name="connsiteY9" fmla="*/ 193558 h 302249"/>
              <a:gd name="connsiteX10" fmla="*/ 3244850 w 4743450"/>
              <a:gd name="connsiteY10" fmla="*/ 130058 h 302249"/>
              <a:gd name="connsiteX11" fmla="*/ 3187700 w 4743450"/>
              <a:gd name="connsiteY11" fmla="*/ 79258 h 302249"/>
              <a:gd name="connsiteX12" fmla="*/ 3009900 w 4743450"/>
              <a:gd name="connsiteY12" fmla="*/ 34808 h 302249"/>
              <a:gd name="connsiteX13" fmla="*/ 2870200 w 4743450"/>
              <a:gd name="connsiteY13" fmla="*/ 15758 h 302249"/>
              <a:gd name="connsiteX14" fmla="*/ 2698750 w 4743450"/>
              <a:gd name="connsiteY14" fmla="*/ 66558 h 302249"/>
              <a:gd name="connsiteX15" fmla="*/ 2559050 w 4743450"/>
              <a:gd name="connsiteY15" fmla="*/ 66558 h 302249"/>
              <a:gd name="connsiteX16" fmla="*/ 2343150 w 4743450"/>
              <a:gd name="connsiteY16" fmla="*/ 47508 h 302249"/>
              <a:gd name="connsiteX17" fmla="*/ 2101850 w 4743450"/>
              <a:gd name="connsiteY17" fmla="*/ 3058 h 302249"/>
              <a:gd name="connsiteX18" fmla="*/ 1987550 w 4743450"/>
              <a:gd name="connsiteY18" fmla="*/ 9408 h 302249"/>
              <a:gd name="connsiteX19" fmla="*/ 1733550 w 4743450"/>
              <a:gd name="connsiteY19" fmla="*/ 53858 h 302249"/>
              <a:gd name="connsiteX20" fmla="*/ 1504950 w 4743450"/>
              <a:gd name="connsiteY20" fmla="*/ 91958 h 302249"/>
              <a:gd name="connsiteX21" fmla="*/ 1295400 w 4743450"/>
              <a:gd name="connsiteY21" fmla="*/ 136408 h 302249"/>
              <a:gd name="connsiteX22" fmla="*/ 1009650 w 4743450"/>
              <a:gd name="connsiteY22" fmla="*/ 136408 h 302249"/>
              <a:gd name="connsiteX23" fmla="*/ 742950 w 4743450"/>
              <a:gd name="connsiteY23" fmla="*/ 130058 h 302249"/>
              <a:gd name="connsiteX24" fmla="*/ 641350 w 4743450"/>
              <a:gd name="connsiteY24" fmla="*/ 123708 h 302249"/>
              <a:gd name="connsiteX25" fmla="*/ 228600 w 4743450"/>
              <a:gd name="connsiteY25" fmla="*/ 136408 h 302249"/>
              <a:gd name="connsiteX26" fmla="*/ 0 w 4743450"/>
              <a:gd name="connsiteY26" fmla="*/ 91958 h 302249"/>
              <a:gd name="connsiteX0" fmla="*/ 4673600 w 4673600"/>
              <a:gd name="connsiteY0" fmla="*/ 250708 h 302249"/>
              <a:gd name="connsiteX1" fmla="*/ 4508500 w 4673600"/>
              <a:gd name="connsiteY1" fmla="*/ 231658 h 302249"/>
              <a:gd name="connsiteX2" fmla="*/ 4292600 w 4673600"/>
              <a:gd name="connsiteY2" fmla="*/ 225308 h 302249"/>
              <a:gd name="connsiteX3" fmla="*/ 4108450 w 4673600"/>
              <a:gd name="connsiteY3" fmla="*/ 269758 h 302249"/>
              <a:gd name="connsiteX4" fmla="*/ 3949700 w 4673600"/>
              <a:gd name="connsiteY4" fmla="*/ 301508 h 302249"/>
              <a:gd name="connsiteX5" fmla="*/ 3790950 w 4673600"/>
              <a:gd name="connsiteY5" fmla="*/ 238008 h 302249"/>
              <a:gd name="connsiteX6" fmla="*/ 3619500 w 4673600"/>
              <a:gd name="connsiteY6" fmla="*/ 199908 h 302249"/>
              <a:gd name="connsiteX7" fmla="*/ 3486150 w 4673600"/>
              <a:gd name="connsiteY7" fmla="*/ 193558 h 302249"/>
              <a:gd name="connsiteX8" fmla="*/ 3352800 w 4673600"/>
              <a:gd name="connsiteY8" fmla="*/ 193558 h 302249"/>
              <a:gd name="connsiteX9" fmla="*/ 3244850 w 4673600"/>
              <a:gd name="connsiteY9" fmla="*/ 130058 h 302249"/>
              <a:gd name="connsiteX10" fmla="*/ 3187700 w 4673600"/>
              <a:gd name="connsiteY10" fmla="*/ 79258 h 302249"/>
              <a:gd name="connsiteX11" fmla="*/ 3009900 w 4673600"/>
              <a:gd name="connsiteY11" fmla="*/ 34808 h 302249"/>
              <a:gd name="connsiteX12" fmla="*/ 2870200 w 4673600"/>
              <a:gd name="connsiteY12" fmla="*/ 15758 h 302249"/>
              <a:gd name="connsiteX13" fmla="*/ 2698750 w 4673600"/>
              <a:gd name="connsiteY13" fmla="*/ 66558 h 302249"/>
              <a:gd name="connsiteX14" fmla="*/ 2559050 w 4673600"/>
              <a:gd name="connsiteY14" fmla="*/ 66558 h 302249"/>
              <a:gd name="connsiteX15" fmla="*/ 2343150 w 4673600"/>
              <a:gd name="connsiteY15" fmla="*/ 47508 h 302249"/>
              <a:gd name="connsiteX16" fmla="*/ 2101850 w 4673600"/>
              <a:gd name="connsiteY16" fmla="*/ 3058 h 302249"/>
              <a:gd name="connsiteX17" fmla="*/ 1987550 w 4673600"/>
              <a:gd name="connsiteY17" fmla="*/ 9408 h 302249"/>
              <a:gd name="connsiteX18" fmla="*/ 1733550 w 4673600"/>
              <a:gd name="connsiteY18" fmla="*/ 53858 h 302249"/>
              <a:gd name="connsiteX19" fmla="*/ 1504950 w 4673600"/>
              <a:gd name="connsiteY19" fmla="*/ 91958 h 302249"/>
              <a:gd name="connsiteX20" fmla="*/ 1295400 w 4673600"/>
              <a:gd name="connsiteY20" fmla="*/ 136408 h 302249"/>
              <a:gd name="connsiteX21" fmla="*/ 1009650 w 4673600"/>
              <a:gd name="connsiteY21" fmla="*/ 136408 h 302249"/>
              <a:gd name="connsiteX22" fmla="*/ 742950 w 4673600"/>
              <a:gd name="connsiteY22" fmla="*/ 130058 h 302249"/>
              <a:gd name="connsiteX23" fmla="*/ 641350 w 4673600"/>
              <a:gd name="connsiteY23" fmla="*/ 123708 h 302249"/>
              <a:gd name="connsiteX24" fmla="*/ 228600 w 4673600"/>
              <a:gd name="connsiteY24" fmla="*/ 136408 h 302249"/>
              <a:gd name="connsiteX25" fmla="*/ 0 w 4673600"/>
              <a:gd name="connsiteY25" fmla="*/ 91958 h 302249"/>
              <a:gd name="connsiteX0" fmla="*/ 4508500 w 4508500"/>
              <a:gd name="connsiteY0" fmla="*/ 231658 h 302249"/>
              <a:gd name="connsiteX1" fmla="*/ 4292600 w 4508500"/>
              <a:gd name="connsiteY1" fmla="*/ 225308 h 302249"/>
              <a:gd name="connsiteX2" fmla="*/ 4108450 w 4508500"/>
              <a:gd name="connsiteY2" fmla="*/ 269758 h 302249"/>
              <a:gd name="connsiteX3" fmla="*/ 3949700 w 4508500"/>
              <a:gd name="connsiteY3" fmla="*/ 301508 h 302249"/>
              <a:gd name="connsiteX4" fmla="*/ 3790950 w 4508500"/>
              <a:gd name="connsiteY4" fmla="*/ 238008 h 302249"/>
              <a:gd name="connsiteX5" fmla="*/ 3619500 w 4508500"/>
              <a:gd name="connsiteY5" fmla="*/ 199908 h 302249"/>
              <a:gd name="connsiteX6" fmla="*/ 3486150 w 4508500"/>
              <a:gd name="connsiteY6" fmla="*/ 193558 h 302249"/>
              <a:gd name="connsiteX7" fmla="*/ 3352800 w 4508500"/>
              <a:gd name="connsiteY7" fmla="*/ 193558 h 302249"/>
              <a:gd name="connsiteX8" fmla="*/ 3244850 w 4508500"/>
              <a:gd name="connsiteY8" fmla="*/ 130058 h 302249"/>
              <a:gd name="connsiteX9" fmla="*/ 3187700 w 4508500"/>
              <a:gd name="connsiteY9" fmla="*/ 79258 h 302249"/>
              <a:gd name="connsiteX10" fmla="*/ 3009900 w 4508500"/>
              <a:gd name="connsiteY10" fmla="*/ 34808 h 302249"/>
              <a:gd name="connsiteX11" fmla="*/ 2870200 w 4508500"/>
              <a:gd name="connsiteY11" fmla="*/ 15758 h 302249"/>
              <a:gd name="connsiteX12" fmla="*/ 2698750 w 4508500"/>
              <a:gd name="connsiteY12" fmla="*/ 66558 h 302249"/>
              <a:gd name="connsiteX13" fmla="*/ 2559050 w 4508500"/>
              <a:gd name="connsiteY13" fmla="*/ 66558 h 302249"/>
              <a:gd name="connsiteX14" fmla="*/ 2343150 w 4508500"/>
              <a:gd name="connsiteY14" fmla="*/ 47508 h 302249"/>
              <a:gd name="connsiteX15" fmla="*/ 2101850 w 4508500"/>
              <a:gd name="connsiteY15" fmla="*/ 3058 h 302249"/>
              <a:gd name="connsiteX16" fmla="*/ 1987550 w 4508500"/>
              <a:gd name="connsiteY16" fmla="*/ 9408 h 302249"/>
              <a:gd name="connsiteX17" fmla="*/ 1733550 w 4508500"/>
              <a:gd name="connsiteY17" fmla="*/ 53858 h 302249"/>
              <a:gd name="connsiteX18" fmla="*/ 1504950 w 4508500"/>
              <a:gd name="connsiteY18" fmla="*/ 91958 h 302249"/>
              <a:gd name="connsiteX19" fmla="*/ 1295400 w 4508500"/>
              <a:gd name="connsiteY19" fmla="*/ 136408 h 302249"/>
              <a:gd name="connsiteX20" fmla="*/ 1009650 w 4508500"/>
              <a:gd name="connsiteY20" fmla="*/ 136408 h 302249"/>
              <a:gd name="connsiteX21" fmla="*/ 742950 w 4508500"/>
              <a:gd name="connsiteY21" fmla="*/ 130058 h 302249"/>
              <a:gd name="connsiteX22" fmla="*/ 641350 w 4508500"/>
              <a:gd name="connsiteY22" fmla="*/ 123708 h 302249"/>
              <a:gd name="connsiteX23" fmla="*/ 228600 w 4508500"/>
              <a:gd name="connsiteY23" fmla="*/ 136408 h 302249"/>
              <a:gd name="connsiteX24" fmla="*/ 0 w 4508500"/>
              <a:gd name="connsiteY24" fmla="*/ 91958 h 30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08500" h="302249">
                <a:moveTo>
                  <a:pt x="4508500" y="231658"/>
                </a:moveTo>
                <a:cubicBezTo>
                  <a:pt x="4445000" y="227425"/>
                  <a:pt x="4359275" y="218958"/>
                  <a:pt x="4292600" y="225308"/>
                </a:cubicBezTo>
                <a:cubicBezTo>
                  <a:pt x="4225925" y="231658"/>
                  <a:pt x="4165600" y="257058"/>
                  <a:pt x="4108450" y="269758"/>
                </a:cubicBezTo>
                <a:cubicBezTo>
                  <a:pt x="4051300" y="282458"/>
                  <a:pt x="4002617" y="306800"/>
                  <a:pt x="3949700" y="301508"/>
                </a:cubicBezTo>
                <a:cubicBezTo>
                  <a:pt x="3896783" y="296216"/>
                  <a:pt x="3845983" y="254941"/>
                  <a:pt x="3790950" y="238008"/>
                </a:cubicBezTo>
                <a:cubicBezTo>
                  <a:pt x="3735917" y="221075"/>
                  <a:pt x="3670300" y="207316"/>
                  <a:pt x="3619500" y="199908"/>
                </a:cubicBezTo>
                <a:cubicBezTo>
                  <a:pt x="3568700" y="192500"/>
                  <a:pt x="3530600" y="194616"/>
                  <a:pt x="3486150" y="193558"/>
                </a:cubicBezTo>
                <a:cubicBezTo>
                  <a:pt x="3441700" y="192500"/>
                  <a:pt x="3393017" y="204141"/>
                  <a:pt x="3352800" y="193558"/>
                </a:cubicBezTo>
                <a:cubicBezTo>
                  <a:pt x="3312583" y="182975"/>
                  <a:pt x="3272367" y="149108"/>
                  <a:pt x="3244850" y="130058"/>
                </a:cubicBezTo>
                <a:cubicBezTo>
                  <a:pt x="3217333" y="111008"/>
                  <a:pt x="3226858" y="95133"/>
                  <a:pt x="3187700" y="79258"/>
                </a:cubicBezTo>
                <a:cubicBezTo>
                  <a:pt x="3148542" y="63383"/>
                  <a:pt x="3062817" y="45391"/>
                  <a:pt x="3009900" y="34808"/>
                </a:cubicBezTo>
                <a:cubicBezTo>
                  <a:pt x="2956983" y="24225"/>
                  <a:pt x="2922058" y="10466"/>
                  <a:pt x="2870200" y="15758"/>
                </a:cubicBezTo>
                <a:cubicBezTo>
                  <a:pt x="2818342" y="21050"/>
                  <a:pt x="2750608" y="58091"/>
                  <a:pt x="2698750" y="66558"/>
                </a:cubicBezTo>
                <a:cubicBezTo>
                  <a:pt x="2646892" y="75025"/>
                  <a:pt x="2618317" y="69733"/>
                  <a:pt x="2559050" y="66558"/>
                </a:cubicBezTo>
                <a:cubicBezTo>
                  <a:pt x="2499783" y="63383"/>
                  <a:pt x="2419350" y="58091"/>
                  <a:pt x="2343150" y="47508"/>
                </a:cubicBezTo>
                <a:cubicBezTo>
                  <a:pt x="2266950" y="36925"/>
                  <a:pt x="2161117" y="9408"/>
                  <a:pt x="2101850" y="3058"/>
                </a:cubicBezTo>
                <a:cubicBezTo>
                  <a:pt x="2042583" y="-3292"/>
                  <a:pt x="2048933" y="941"/>
                  <a:pt x="1987550" y="9408"/>
                </a:cubicBezTo>
                <a:cubicBezTo>
                  <a:pt x="1926167" y="17875"/>
                  <a:pt x="1813983" y="40100"/>
                  <a:pt x="1733550" y="53858"/>
                </a:cubicBezTo>
                <a:cubicBezTo>
                  <a:pt x="1653117" y="67616"/>
                  <a:pt x="1577975" y="78200"/>
                  <a:pt x="1504950" y="91958"/>
                </a:cubicBezTo>
                <a:cubicBezTo>
                  <a:pt x="1431925" y="105716"/>
                  <a:pt x="1377950" y="129000"/>
                  <a:pt x="1295400" y="136408"/>
                </a:cubicBezTo>
                <a:cubicBezTo>
                  <a:pt x="1212850" y="143816"/>
                  <a:pt x="1101725" y="137466"/>
                  <a:pt x="1009650" y="136408"/>
                </a:cubicBezTo>
                <a:cubicBezTo>
                  <a:pt x="917575" y="135350"/>
                  <a:pt x="804333" y="132175"/>
                  <a:pt x="742950" y="130058"/>
                </a:cubicBezTo>
                <a:cubicBezTo>
                  <a:pt x="681567" y="127941"/>
                  <a:pt x="727075" y="122650"/>
                  <a:pt x="641350" y="123708"/>
                </a:cubicBezTo>
                <a:cubicBezTo>
                  <a:pt x="555625" y="124766"/>
                  <a:pt x="392642" y="167100"/>
                  <a:pt x="228600" y="136408"/>
                </a:cubicBezTo>
                <a:cubicBezTo>
                  <a:pt x="64558" y="105716"/>
                  <a:pt x="65617" y="96191"/>
                  <a:pt x="0" y="91958"/>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388100" y="3848100"/>
            <a:ext cx="1822450" cy="311150"/>
          </a:xfrm>
          <a:custGeom>
            <a:avLst/>
            <a:gdLst>
              <a:gd name="connsiteX0" fmla="*/ 0 w 1822450"/>
              <a:gd name="connsiteY0" fmla="*/ 311150 h 311150"/>
              <a:gd name="connsiteX1" fmla="*/ 234950 w 1822450"/>
              <a:gd name="connsiteY1" fmla="*/ 292100 h 311150"/>
              <a:gd name="connsiteX2" fmla="*/ 419100 w 1822450"/>
              <a:gd name="connsiteY2" fmla="*/ 273050 h 311150"/>
              <a:gd name="connsiteX3" fmla="*/ 488950 w 1822450"/>
              <a:gd name="connsiteY3" fmla="*/ 228600 h 311150"/>
              <a:gd name="connsiteX4" fmla="*/ 520700 w 1822450"/>
              <a:gd name="connsiteY4" fmla="*/ 152400 h 311150"/>
              <a:gd name="connsiteX5" fmla="*/ 596900 w 1822450"/>
              <a:gd name="connsiteY5" fmla="*/ 152400 h 311150"/>
              <a:gd name="connsiteX6" fmla="*/ 660400 w 1822450"/>
              <a:gd name="connsiteY6" fmla="*/ 190500 h 311150"/>
              <a:gd name="connsiteX7" fmla="*/ 736600 w 1822450"/>
              <a:gd name="connsiteY7" fmla="*/ 190500 h 311150"/>
              <a:gd name="connsiteX8" fmla="*/ 863600 w 1822450"/>
              <a:gd name="connsiteY8" fmla="*/ 177800 h 311150"/>
              <a:gd name="connsiteX9" fmla="*/ 933450 w 1822450"/>
              <a:gd name="connsiteY9" fmla="*/ 196850 h 311150"/>
              <a:gd name="connsiteX10" fmla="*/ 990600 w 1822450"/>
              <a:gd name="connsiteY10" fmla="*/ 209550 h 311150"/>
              <a:gd name="connsiteX11" fmla="*/ 1073150 w 1822450"/>
              <a:gd name="connsiteY11" fmla="*/ 177800 h 311150"/>
              <a:gd name="connsiteX12" fmla="*/ 1123950 w 1822450"/>
              <a:gd name="connsiteY12" fmla="*/ 133350 h 311150"/>
              <a:gd name="connsiteX13" fmla="*/ 1193800 w 1822450"/>
              <a:gd name="connsiteY13" fmla="*/ 133350 h 311150"/>
              <a:gd name="connsiteX14" fmla="*/ 1346200 w 1822450"/>
              <a:gd name="connsiteY14" fmla="*/ 95250 h 311150"/>
              <a:gd name="connsiteX15" fmla="*/ 1428750 w 1822450"/>
              <a:gd name="connsiteY15" fmla="*/ 50800 h 311150"/>
              <a:gd name="connsiteX16" fmla="*/ 1536700 w 1822450"/>
              <a:gd name="connsiteY16" fmla="*/ 25400 h 311150"/>
              <a:gd name="connsiteX17" fmla="*/ 1676400 w 1822450"/>
              <a:gd name="connsiteY17" fmla="*/ 6350 h 311150"/>
              <a:gd name="connsiteX18" fmla="*/ 1822450 w 1822450"/>
              <a:gd name="connsiteY18" fmla="*/ 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2450" h="311150">
                <a:moveTo>
                  <a:pt x="0" y="311150"/>
                </a:moveTo>
                <a:lnTo>
                  <a:pt x="234950" y="292100"/>
                </a:lnTo>
                <a:cubicBezTo>
                  <a:pt x="304800" y="285750"/>
                  <a:pt x="376767" y="283633"/>
                  <a:pt x="419100" y="273050"/>
                </a:cubicBezTo>
                <a:cubicBezTo>
                  <a:pt x="461433" y="262467"/>
                  <a:pt x="472017" y="248708"/>
                  <a:pt x="488950" y="228600"/>
                </a:cubicBezTo>
                <a:cubicBezTo>
                  <a:pt x="505883" y="208492"/>
                  <a:pt x="502708" y="165100"/>
                  <a:pt x="520700" y="152400"/>
                </a:cubicBezTo>
                <a:cubicBezTo>
                  <a:pt x="538692" y="139700"/>
                  <a:pt x="573617" y="146050"/>
                  <a:pt x="596900" y="152400"/>
                </a:cubicBezTo>
                <a:cubicBezTo>
                  <a:pt x="620183" y="158750"/>
                  <a:pt x="637117" y="184150"/>
                  <a:pt x="660400" y="190500"/>
                </a:cubicBezTo>
                <a:cubicBezTo>
                  <a:pt x="683683" y="196850"/>
                  <a:pt x="702733" y="192617"/>
                  <a:pt x="736600" y="190500"/>
                </a:cubicBezTo>
                <a:cubicBezTo>
                  <a:pt x="770467" y="188383"/>
                  <a:pt x="830792" y="176742"/>
                  <a:pt x="863600" y="177800"/>
                </a:cubicBezTo>
                <a:cubicBezTo>
                  <a:pt x="896408" y="178858"/>
                  <a:pt x="912284" y="191558"/>
                  <a:pt x="933450" y="196850"/>
                </a:cubicBezTo>
                <a:cubicBezTo>
                  <a:pt x="954616" y="202142"/>
                  <a:pt x="967317" y="212725"/>
                  <a:pt x="990600" y="209550"/>
                </a:cubicBezTo>
                <a:cubicBezTo>
                  <a:pt x="1013883" y="206375"/>
                  <a:pt x="1050925" y="190500"/>
                  <a:pt x="1073150" y="177800"/>
                </a:cubicBezTo>
                <a:cubicBezTo>
                  <a:pt x="1095375" y="165100"/>
                  <a:pt x="1103842" y="140758"/>
                  <a:pt x="1123950" y="133350"/>
                </a:cubicBezTo>
                <a:cubicBezTo>
                  <a:pt x="1144058" y="125942"/>
                  <a:pt x="1156758" y="139700"/>
                  <a:pt x="1193800" y="133350"/>
                </a:cubicBezTo>
                <a:cubicBezTo>
                  <a:pt x="1230842" y="127000"/>
                  <a:pt x="1307042" y="109008"/>
                  <a:pt x="1346200" y="95250"/>
                </a:cubicBezTo>
                <a:cubicBezTo>
                  <a:pt x="1385358" y="81492"/>
                  <a:pt x="1397000" y="62442"/>
                  <a:pt x="1428750" y="50800"/>
                </a:cubicBezTo>
                <a:cubicBezTo>
                  <a:pt x="1460500" y="39158"/>
                  <a:pt x="1495425" y="32808"/>
                  <a:pt x="1536700" y="25400"/>
                </a:cubicBezTo>
                <a:cubicBezTo>
                  <a:pt x="1577975" y="17992"/>
                  <a:pt x="1628775" y="10583"/>
                  <a:pt x="1676400" y="6350"/>
                </a:cubicBezTo>
                <a:cubicBezTo>
                  <a:pt x="1724025" y="2117"/>
                  <a:pt x="1773237" y="1058"/>
                  <a:pt x="1822450" y="0"/>
                </a:cubicBezTo>
              </a:path>
            </a:pathLst>
          </a:custGeom>
          <a:noFill/>
          <a:ln w="47625">
            <a:solidFill>
              <a:srgbClr val="B21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6388100" y="4299471"/>
            <a:ext cx="2298700" cy="812580"/>
          </a:xfrm>
          <a:prstGeom prst="wedgeRectCallout">
            <a:avLst>
              <a:gd name="adj1" fmla="val 6906"/>
              <a:gd name="adj2" fmla="val -91735"/>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Why not rebuild the entire alignment?</a:t>
            </a:r>
          </a:p>
        </p:txBody>
      </p:sp>
      <p:sp>
        <p:nvSpPr>
          <p:cNvPr id="11" name="Rectangular Callout 10"/>
          <p:cNvSpPr/>
          <p:nvPr/>
        </p:nvSpPr>
        <p:spPr>
          <a:xfrm>
            <a:off x="5267325" y="2807002"/>
            <a:ext cx="2298700" cy="812580"/>
          </a:xfrm>
          <a:prstGeom prst="wedgeRectCallout">
            <a:avLst>
              <a:gd name="adj1" fmla="val 44613"/>
              <a:gd name="adj2" fmla="val 92299"/>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This section is not feasible</a:t>
            </a:r>
          </a:p>
        </p:txBody>
      </p:sp>
      <p:sp>
        <p:nvSpPr>
          <p:cNvPr id="12" name="Rectangular Callout 11"/>
          <p:cNvSpPr/>
          <p:nvPr/>
        </p:nvSpPr>
        <p:spPr>
          <a:xfrm>
            <a:off x="6540500" y="4451871"/>
            <a:ext cx="2298700" cy="812580"/>
          </a:xfrm>
          <a:prstGeom prst="wedgeRectCallout">
            <a:avLst>
              <a:gd name="adj1" fmla="val 3177"/>
              <a:gd name="adj2" fmla="val -110490"/>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It has unstable soil, high walls, and is close to the river</a:t>
            </a:r>
          </a:p>
        </p:txBody>
      </p:sp>
    </p:spTree>
    <p:custDataLst>
      <p:tags r:id="rId1"/>
    </p:custDataLst>
    <p:extLst>
      <p:ext uri="{BB962C8B-B14F-4D97-AF65-F5344CB8AC3E}">
        <p14:creationId xmlns:p14="http://schemas.microsoft.com/office/powerpoint/2010/main" val="866015237"/>
      </p:ext>
    </p:extLst>
  </p:cSld>
  <p:clrMapOvr>
    <a:masterClrMapping/>
  </p:clrMapOvr>
  <mc:AlternateContent xmlns:mc="http://schemas.openxmlformats.org/markup-compatibility/2006" xmlns:p14="http://schemas.microsoft.com/office/powerpoint/2010/main">
    <mc:Choice Requires="p14">
      <p:transition spd="med" p14:dur="700" advTm="19100">
        <p:fade/>
      </p:transition>
    </mc:Choice>
    <mc:Fallback xmlns="">
      <p:transition spd="med" advTm="19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1" grpId="0" animBg="1"/>
      <p:bldP spid="11" grpId="1"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1066801"/>
            <a:ext cx="8610600" cy="830997"/>
          </a:xfrm>
          <a:prstGeom prst="rect">
            <a:avLst/>
          </a:prstGeom>
          <a:noFill/>
        </p:spPr>
        <p:txBody>
          <a:bodyPr wrap="square" rtlCol="0">
            <a:spAutoFit/>
          </a:bodyPr>
          <a:lstStyle/>
          <a:p>
            <a:pPr algn="ctr"/>
            <a:r>
              <a:rPr lang="en-US" sz="4800" b="1" dirty="0"/>
              <a:t>Unfeasible Alternative</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2601" y="2210150"/>
            <a:ext cx="8533637" cy="3656900"/>
          </a:xfrm>
          <a:prstGeom prst="rect">
            <a:avLst/>
          </a:prstGeom>
        </p:spPr>
      </p:pic>
      <p:sp>
        <p:nvSpPr>
          <p:cNvPr id="6" name="Freeform 5"/>
          <p:cNvSpPr/>
          <p:nvPr/>
        </p:nvSpPr>
        <p:spPr>
          <a:xfrm>
            <a:off x="6388100" y="3848100"/>
            <a:ext cx="1822450" cy="311150"/>
          </a:xfrm>
          <a:custGeom>
            <a:avLst/>
            <a:gdLst>
              <a:gd name="connsiteX0" fmla="*/ 0 w 1822450"/>
              <a:gd name="connsiteY0" fmla="*/ 311150 h 311150"/>
              <a:gd name="connsiteX1" fmla="*/ 234950 w 1822450"/>
              <a:gd name="connsiteY1" fmla="*/ 292100 h 311150"/>
              <a:gd name="connsiteX2" fmla="*/ 419100 w 1822450"/>
              <a:gd name="connsiteY2" fmla="*/ 273050 h 311150"/>
              <a:gd name="connsiteX3" fmla="*/ 488950 w 1822450"/>
              <a:gd name="connsiteY3" fmla="*/ 228600 h 311150"/>
              <a:gd name="connsiteX4" fmla="*/ 520700 w 1822450"/>
              <a:gd name="connsiteY4" fmla="*/ 152400 h 311150"/>
              <a:gd name="connsiteX5" fmla="*/ 596900 w 1822450"/>
              <a:gd name="connsiteY5" fmla="*/ 152400 h 311150"/>
              <a:gd name="connsiteX6" fmla="*/ 660400 w 1822450"/>
              <a:gd name="connsiteY6" fmla="*/ 190500 h 311150"/>
              <a:gd name="connsiteX7" fmla="*/ 736600 w 1822450"/>
              <a:gd name="connsiteY7" fmla="*/ 190500 h 311150"/>
              <a:gd name="connsiteX8" fmla="*/ 863600 w 1822450"/>
              <a:gd name="connsiteY8" fmla="*/ 177800 h 311150"/>
              <a:gd name="connsiteX9" fmla="*/ 933450 w 1822450"/>
              <a:gd name="connsiteY9" fmla="*/ 196850 h 311150"/>
              <a:gd name="connsiteX10" fmla="*/ 990600 w 1822450"/>
              <a:gd name="connsiteY10" fmla="*/ 209550 h 311150"/>
              <a:gd name="connsiteX11" fmla="*/ 1073150 w 1822450"/>
              <a:gd name="connsiteY11" fmla="*/ 177800 h 311150"/>
              <a:gd name="connsiteX12" fmla="*/ 1123950 w 1822450"/>
              <a:gd name="connsiteY12" fmla="*/ 133350 h 311150"/>
              <a:gd name="connsiteX13" fmla="*/ 1193800 w 1822450"/>
              <a:gd name="connsiteY13" fmla="*/ 133350 h 311150"/>
              <a:gd name="connsiteX14" fmla="*/ 1346200 w 1822450"/>
              <a:gd name="connsiteY14" fmla="*/ 95250 h 311150"/>
              <a:gd name="connsiteX15" fmla="*/ 1428750 w 1822450"/>
              <a:gd name="connsiteY15" fmla="*/ 50800 h 311150"/>
              <a:gd name="connsiteX16" fmla="*/ 1536700 w 1822450"/>
              <a:gd name="connsiteY16" fmla="*/ 25400 h 311150"/>
              <a:gd name="connsiteX17" fmla="*/ 1676400 w 1822450"/>
              <a:gd name="connsiteY17" fmla="*/ 6350 h 311150"/>
              <a:gd name="connsiteX18" fmla="*/ 1822450 w 1822450"/>
              <a:gd name="connsiteY18" fmla="*/ 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2450" h="311150">
                <a:moveTo>
                  <a:pt x="0" y="311150"/>
                </a:moveTo>
                <a:lnTo>
                  <a:pt x="234950" y="292100"/>
                </a:lnTo>
                <a:cubicBezTo>
                  <a:pt x="304800" y="285750"/>
                  <a:pt x="376767" y="283633"/>
                  <a:pt x="419100" y="273050"/>
                </a:cubicBezTo>
                <a:cubicBezTo>
                  <a:pt x="461433" y="262467"/>
                  <a:pt x="472017" y="248708"/>
                  <a:pt x="488950" y="228600"/>
                </a:cubicBezTo>
                <a:cubicBezTo>
                  <a:pt x="505883" y="208492"/>
                  <a:pt x="502708" y="165100"/>
                  <a:pt x="520700" y="152400"/>
                </a:cubicBezTo>
                <a:cubicBezTo>
                  <a:pt x="538692" y="139700"/>
                  <a:pt x="573617" y="146050"/>
                  <a:pt x="596900" y="152400"/>
                </a:cubicBezTo>
                <a:cubicBezTo>
                  <a:pt x="620183" y="158750"/>
                  <a:pt x="637117" y="184150"/>
                  <a:pt x="660400" y="190500"/>
                </a:cubicBezTo>
                <a:cubicBezTo>
                  <a:pt x="683683" y="196850"/>
                  <a:pt x="702733" y="192617"/>
                  <a:pt x="736600" y="190500"/>
                </a:cubicBezTo>
                <a:cubicBezTo>
                  <a:pt x="770467" y="188383"/>
                  <a:pt x="830792" y="176742"/>
                  <a:pt x="863600" y="177800"/>
                </a:cubicBezTo>
                <a:cubicBezTo>
                  <a:pt x="896408" y="178858"/>
                  <a:pt x="912284" y="191558"/>
                  <a:pt x="933450" y="196850"/>
                </a:cubicBezTo>
                <a:cubicBezTo>
                  <a:pt x="954616" y="202142"/>
                  <a:pt x="967317" y="212725"/>
                  <a:pt x="990600" y="209550"/>
                </a:cubicBezTo>
                <a:cubicBezTo>
                  <a:pt x="1013883" y="206375"/>
                  <a:pt x="1050925" y="190500"/>
                  <a:pt x="1073150" y="177800"/>
                </a:cubicBezTo>
                <a:cubicBezTo>
                  <a:pt x="1095375" y="165100"/>
                  <a:pt x="1103842" y="140758"/>
                  <a:pt x="1123950" y="133350"/>
                </a:cubicBezTo>
                <a:cubicBezTo>
                  <a:pt x="1144058" y="125942"/>
                  <a:pt x="1156758" y="139700"/>
                  <a:pt x="1193800" y="133350"/>
                </a:cubicBezTo>
                <a:cubicBezTo>
                  <a:pt x="1230842" y="127000"/>
                  <a:pt x="1307042" y="109008"/>
                  <a:pt x="1346200" y="95250"/>
                </a:cubicBezTo>
                <a:cubicBezTo>
                  <a:pt x="1385358" y="81492"/>
                  <a:pt x="1397000" y="62442"/>
                  <a:pt x="1428750" y="50800"/>
                </a:cubicBezTo>
                <a:cubicBezTo>
                  <a:pt x="1460500" y="39158"/>
                  <a:pt x="1495425" y="32808"/>
                  <a:pt x="1536700" y="25400"/>
                </a:cubicBezTo>
                <a:cubicBezTo>
                  <a:pt x="1577975" y="17992"/>
                  <a:pt x="1628775" y="10583"/>
                  <a:pt x="1676400" y="6350"/>
                </a:cubicBezTo>
                <a:cubicBezTo>
                  <a:pt x="1724025" y="2117"/>
                  <a:pt x="1773237" y="1058"/>
                  <a:pt x="1822450" y="0"/>
                </a:cubicBezTo>
              </a:path>
            </a:pathLst>
          </a:custGeom>
          <a:noFill/>
          <a:ln w="47625">
            <a:solidFill>
              <a:srgbClr val="B21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9122" y="2187809"/>
            <a:ext cx="6580592" cy="3701583"/>
          </a:xfrm>
          <a:prstGeom prst="rect">
            <a:avLst/>
          </a:prstGeom>
        </p:spPr>
      </p:pic>
      <p:sp>
        <p:nvSpPr>
          <p:cNvPr id="15" name="Rectangular Callout 14"/>
          <p:cNvSpPr/>
          <p:nvPr/>
        </p:nvSpPr>
        <p:spPr>
          <a:xfrm>
            <a:off x="2279650" y="2260840"/>
            <a:ext cx="2298700" cy="812580"/>
          </a:xfrm>
          <a:prstGeom prst="wedgeRectCallout">
            <a:avLst>
              <a:gd name="adj1" fmla="val 35497"/>
              <a:gd name="adj2" fmla="val 78233"/>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Unstable soil</a:t>
            </a:r>
          </a:p>
        </p:txBody>
      </p:sp>
      <p:sp>
        <p:nvSpPr>
          <p:cNvPr id="16" name="Rectangular Callout 15"/>
          <p:cNvSpPr/>
          <p:nvPr/>
        </p:nvSpPr>
        <p:spPr>
          <a:xfrm>
            <a:off x="5753100" y="3691476"/>
            <a:ext cx="2298700" cy="812580"/>
          </a:xfrm>
          <a:prstGeom prst="wedgeRectCallout">
            <a:avLst>
              <a:gd name="adj1" fmla="val -138"/>
              <a:gd name="adj2" fmla="val -133934"/>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Close to the river</a:t>
            </a:r>
          </a:p>
        </p:txBody>
      </p:sp>
      <p:pic>
        <p:nvPicPr>
          <p:cNvPr id="9218" name="Picture 2" descr="https://encrypted-tbn3.gstatic.com/images?q=tbn:ANd9GcTgjLbybDLr87aXCJWZCcFbappYx0B7MyGboRGVljkjLvNn68i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8401" y="3622793"/>
            <a:ext cx="2590800" cy="226695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ular Callout 17"/>
          <p:cNvSpPr/>
          <p:nvPr/>
        </p:nvSpPr>
        <p:spPr>
          <a:xfrm>
            <a:off x="4419600" y="5077163"/>
            <a:ext cx="2298700" cy="812580"/>
          </a:xfrm>
          <a:prstGeom prst="wedgeRectCallout">
            <a:avLst>
              <a:gd name="adj1" fmla="val 55801"/>
              <a:gd name="adj2" fmla="val -167927"/>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That is as high as an 18 story building</a:t>
            </a:r>
          </a:p>
        </p:txBody>
      </p:sp>
      <p:sp>
        <p:nvSpPr>
          <p:cNvPr id="17" name="Rectangular Callout 16"/>
          <p:cNvSpPr/>
          <p:nvPr/>
        </p:nvSpPr>
        <p:spPr>
          <a:xfrm>
            <a:off x="4422775" y="2187808"/>
            <a:ext cx="2298700" cy="812580"/>
          </a:xfrm>
          <a:prstGeom prst="wedgeRectCallout">
            <a:avLst>
              <a:gd name="adj1" fmla="val 62017"/>
              <a:gd name="adj2" fmla="val 98160"/>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If these wall fail, they spill into or dam the river…</a:t>
            </a:r>
          </a:p>
        </p:txBody>
      </p:sp>
      <p:sp>
        <p:nvSpPr>
          <p:cNvPr id="12" name="Rectangular Callout 11"/>
          <p:cNvSpPr/>
          <p:nvPr/>
        </p:nvSpPr>
        <p:spPr>
          <a:xfrm>
            <a:off x="3454400" y="4667126"/>
            <a:ext cx="2298700" cy="812580"/>
          </a:xfrm>
          <a:prstGeom prst="wedgeRectCallout">
            <a:avLst>
              <a:gd name="adj1" fmla="val 2348"/>
              <a:gd name="adj2" fmla="val -210126"/>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High Walls ~ 160 to 200 feet high</a:t>
            </a:r>
          </a:p>
        </p:txBody>
      </p:sp>
      <p:sp>
        <p:nvSpPr>
          <p:cNvPr id="21" name="Rectangular Callout 20"/>
          <p:cNvSpPr/>
          <p:nvPr/>
        </p:nvSpPr>
        <p:spPr>
          <a:xfrm>
            <a:off x="3492500" y="4504056"/>
            <a:ext cx="2298700" cy="812580"/>
          </a:xfrm>
          <a:prstGeom prst="wedgeRectCallout">
            <a:avLst>
              <a:gd name="adj1" fmla="val 5249"/>
              <a:gd name="adj2" fmla="val -114007"/>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…or block the highway</a:t>
            </a:r>
          </a:p>
        </p:txBody>
      </p:sp>
      <p:sp>
        <p:nvSpPr>
          <p:cNvPr id="20" name="Title 1">
            <a:extLst>
              <a:ext uri="{FF2B5EF4-FFF2-40B4-BE49-F238E27FC236}">
                <a16:creationId xmlns:a16="http://schemas.microsoft.com/office/drawing/2014/main" id="{22E663E5-7FD2-4632-B867-C5622E56BD84}"/>
              </a:ext>
            </a:extLst>
          </p:cNvPr>
          <p:cNvSpPr txBox="1">
            <a:spLocks/>
          </p:cNvSpPr>
          <p:nvPr/>
        </p:nvSpPr>
        <p:spPr>
          <a:xfrm>
            <a:off x="736270" y="152400"/>
            <a:ext cx="9474530" cy="685800"/>
          </a:xfrm>
          <a:prstGeom prst="rect">
            <a:avLst/>
          </a:prstGeom>
        </p:spPr>
        <p:txBody>
          <a:bodyPr/>
          <a:lstStyle/>
          <a:p>
            <a:pPr defTabSz="914400">
              <a:spcBef>
                <a:spcPct val="0"/>
              </a:spcBef>
              <a:defRPr/>
            </a:pPr>
            <a:r>
              <a:rPr lang="en-US" sz="3200" b="1" dirty="0">
                <a:latin typeface="+mj-lt"/>
                <a:ea typeface="+mj-ea"/>
                <a:cs typeface="+mj-cs"/>
              </a:rPr>
              <a:t>Why can’t you just improve it in place?</a:t>
            </a:r>
          </a:p>
        </p:txBody>
      </p:sp>
    </p:spTree>
    <p:custDataLst>
      <p:tags r:id="rId1"/>
    </p:custDataLst>
    <p:extLst>
      <p:ext uri="{BB962C8B-B14F-4D97-AF65-F5344CB8AC3E}">
        <p14:creationId xmlns:p14="http://schemas.microsoft.com/office/powerpoint/2010/main" val="414657222"/>
      </p:ext>
    </p:extLst>
  </p:cSld>
  <p:clrMapOvr>
    <a:masterClrMapping/>
  </p:clrMapOvr>
  <mc:AlternateContent xmlns:mc="http://schemas.openxmlformats.org/markup-compatibility/2006" xmlns:p14="http://schemas.microsoft.com/office/powerpoint/2010/main">
    <mc:Choice Requires="p14">
      <p:transition spd="med" p14:dur="700" advTm="33020">
        <p:fade/>
      </p:transition>
    </mc:Choice>
    <mc:Fallback xmlns="">
      <p:transition spd="med" advTm="33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p:cTn id="24" dur="500" fill="hold"/>
                                        <p:tgtEl>
                                          <p:spTgt spid="9218"/>
                                        </p:tgtEl>
                                        <p:attrNameLst>
                                          <p:attrName>ppt_w</p:attrName>
                                        </p:attrNameLst>
                                      </p:cBhvr>
                                      <p:tavLst>
                                        <p:tav tm="0">
                                          <p:val>
                                            <p:fltVal val="0"/>
                                          </p:val>
                                        </p:tav>
                                        <p:tav tm="100000">
                                          <p:val>
                                            <p:strVal val="#ppt_w"/>
                                          </p:val>
                                        </p:tav>
                                      </p:tavLst>
                                    </p:anim>
                                    <p:anim calcmode="lin" valueType="num">
                                      <p:cBhvr>
                                        <p:cTn id="25" dur="500" fill="hold"/>
                                        <p:tgtEl>
                                          <p:spTgt spid="9218"/>
                                        </p:tgtEl>
                                        <p:attrNameLst>
                                          <p:attrName>ppt_h</p:attrName>
                                        </p:attrNameLst>
                                      </p:cBhvr>
                                      <p:tavLst>
                                        <p:tav tm="0">
                                          <p:val>
                                            <p:fltVal val="0"/>
                                          </p:val>
                                        </p:tav>
                                        <p:tav tm="100000">
                                          <p:val>
                                            <p:strVal val="#ppt_h"/>
                                          </p:val>
                                        </p:tav>
                                      </p:tavLst>
                                    </p:anim>
                                    <p:animEffect transition="in" filter="fade">
                                      <p:cBhvr>
                                        <p:cTn id="26" dur="500"/>
                                        <p:tgtEl>
                                          <p:spTgt spid="92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8"/>
                                        </p:tgtEl>
                                        <p:attrNameLst>
                                          <p:attrName>ppt_w</p:attrName>
                                        </p:attrNameLst>
                                      </p:cBhvr>
                                      <p:tavLst>
                                        <p:tav tm="0">
                                          <p:val>
                                            <p:strVal val="ppt_w"/>
                                          </p:val>
                                        </p:tav>
                                        <p:tav tm="100000">
                                          <p:val>
                                            <p:fltVal val="0"/>
                                          </p:val>
                                        </p:tav>
                                      </p:tavLst>
                                    </p:anim>
                                    <p:anim calcmode="lin" valueType="num">
                                      <p:cBhvr>
                                        <p:cTn id="31" dur="500"/>
                                        <p:tgtEl>
                                          <p:spTgt spid="18"/>
                                        </p:tgtEl>
                                        <p:attrNameLst>
                                          <p:attrName>ppt_h</p:attrName>
                                        </p:attrNameLst>
                                      </p:cBhvr>
                                      <p:tavLst>
                                        <p:tav tm="0">
                                          <p:val>
                                            <p:strVal val="ppt_h"/>
                                          </p:val>
                                        </p:tav>
                                        <p:tav tm="100000">
                                          <p:val>
                                            <p:fltVal val="0"/>
                                          </p:val>
                                        </p:tav>
                                      </p:tavLst>
                                    </p:anim>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9218"/>
                                        </p:tgtEl>
                                        <p:attrNameLst>
                                          <p:attrName>ppt_w</p:attrName>
                                        </p:attrNameLst>
                                      </p:cBhvr>
                                      <p:tavLst>
                                        <p:tav tm="0">
                                          <p:val>
                                            <p:strVal val="ppt_w"/>
                                          </p:val>
                                        </p:tav>
                                        <p:tav tm="100000">
                                          <p:val>
                                            <p:fltVal val="0"/>
                                          </p:val>
                                        </p:tav>
                                      </p:tavLst>
                                    </p:anim>
                                    <p:anim calcmode="lin" valueType="num">
                                      <p:cBhvr>
                                        <p:cTn id="36" dur="500"/>
                                        <p:tgtEl>
                                          <p:spTgt spid="9218"/>
                                        </p:tgtEl>
                                        <p:attrNameLst>
                                          <p:attrName>ppt_h</p:attrName>
                                        </p:attrNameLst>
                                      </p:cBhvr>
                                      <p:tavLst>
                                        <p:tav tm="0">
                                          <p:val>
                                            <p:strVal val="ppt_h"/>
                                          </p:val>
                                        </p:tav>
                                        <p:tav tm="100000">
                                          <p:val>
                                            <p:fltVal val="0"/>
                                          </p:val>
                                        </p:tav>
                                      </p:tavLst>
                                    </p:anim>
                                    <p:animEffect transition="out" filter="fade">
                                      <p:cBhvr>
                                        <p:cTn id="37" dur="500"/>
                                        <p:tgtEl>
                                          <p:spTgt spid="9218"/>
                                        </p:tgtEl>
                                      </p:cBhvr>
                                    </p:animEffect>
                                    <p:set>
                                      <p:cBhvr>
                                        <p:cTn id="38" dur="1" fill="hold">
                                          <p:stCondLst>
                                            <p:cond delay="499"/>
                                          </p:stCondLst>
                                        </p:cTn>
                                        <p:tgtEl>
                                          <p:spTgt spid="9218"/>
                                        </p:tgtEl>
                                        <p:attrNameLst>
                                          <p:attrName>style.visibility</p:attrName>
                                        </p:attrNameLst>
                                      </p:cBhvr>
                                      <p:to>
                                        <p:strVal val="hidden"/>
                                      </p:to>
                                    </p:se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15"/>
                                        </p:tgtEl>
                                        <p:attrNameLst>
                                          <p:attrName>ppt_w</p:attrName>
                                        </p:attrNameLst>
                                      </p:cBhvr>
                                      <p:tavLst>
                                        <p:tav tm="0">
                                          <p:val>
                                            <p:strVal val="ppt_w"/>
                                          </p:val>
                                        </p:tav>
                                        <p:tav tm="100000">
                                          <p:val>
                                            <p:fltVal val="0"/>
                                          </p:val>
                                        </p:tav>
                                      </p:tavLst>
                                    </p:anim>
                                    <p:anim calcmode="lin" valueType="num">
                                      <p:cBhvr>
                                        <p:cTn id="60" dur="500"/>
                                        <p:tgtEl>
                                          <p:spTgt spid="15"/>
                                        </p:tgtEl>
                                        <p:attrNameLst>
                                          <p:attrName>ppt_h</p:attrName>
                                        </p:attrNameLst>
                                      </p:cBhvr>
                                      <p:tavLst>
                                        <p:tav tm="0">
                                          <p:val>
                                            <p:strVal val="ppt_h"/>
                                          </p:val>
                                        </p:tav>
                                        <p:tav tm="100000">
                                          <p:val>
                                            <p:fltVal val="0"/>
                                          </p:val>
                                        </p:tav>
                                      </p:tavLst>
                                    </p:anim>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53" presetClass="entr" presetSubtype="16"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par>
                          <p:cTn id="68" fill="hold">
                            <p:stCondLst>
                              <p:cond delay="500"/>
                            </p:stCondLst>
                            <p:childTnLst>
                              <p:par>
                                <p:cTn id="69" presetID="53" presetClass="entr" presetSubtype="16" fill="hold" grpId="0" nodeType="afterEffect">
                                  <p:stCondLst>
                                    <p:cond delay="50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8" grpId="0" animBg="1"/>
      <p:bldP spid="18" grpId="1" animBg="1"/>
      <p:bldP spid="17" grpId="0" animBg="1"/>
      <p:bldP spid="12" grpId="0" animBg="1"/>
      <p:bldP spid="12" grpId="1"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9D8E55-4379-46C8-A507-37E90438832B}"/>
              </a:ext>
            </a:extLst>
          </p:cNvPr>
          <p:cNvSpPr>
            <a:spLocks noGrp="1"/>
          </p:cNvSpPr>
          <p:nvPr>
            <p:ph type="body" sz="quarter" idx="11"/>
          </p:nvPr>
        </p:nvSpPr>
        <p:spPr>
          <a:xfrm>
            <a:off x="594360" y="5881711"/>
            <a:ext cx="10988040" cy="670560"/>
          </a:xfrm>
        </p:spPr>
        <p:txBody>
          <a:bodyPr>
            <a:normAutofit/>
          </a:bodyPr>
          <a:lstStyle/>
          <a:p>
            <a:pPr>
              <a:spcAft>
                <a:spcPts val="600"/>
              </a:spcAft>
            </a:pPr>
            <a:r>
              <a:rPr lang="en-US" sz="4600" dirty="0"/>
              <a:t>Alternatives</a:t>
            </a:r>
          </a:p>
        </p:txBody>
      </p:sp>
      <p:pic>
        <p:nvPicPr>
          <p:cNvPr id="3" name="Picture 2">
            <a:extLst>
              <a:ext uri="{FF2B5EF4-FFF2-40B4-BE49-F238E27FC236}">
                <a16:creationId xmlns:a16="http://schemas.microsoft.com/office/drawing/2014/main" id="{EDD1E2C2-A445-44FF-AFBB-CC577AC06C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43" y="-1"/>
            <a:ext cx="12350349" cy="5248895"/>
          </a:xfrm>
          <a:prstGeom prst="rect">
            <a:avLst/>
          </a:prstGeom>
          <a:noFill/>
        </p:spPr>
      </p:pic>
    </p:spTree>
    <p:extLst>
      <p:ext uri="{BB962C8B-B14F-4D97-AF65-F5344CB8AC3E}">
        <p14:creationId xmlns:p14="http://schemas.microsoft.com/office/powerpoint/2010/main" val="244970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extLst>
              <p:ext uri="{D42A27DB-BD31-4B8C-83A1-F6EECF244321}">
                <p14:modId xmlns:p14="http://schemas.microsoft.com/office/powerpoint/2010/main" val="1253697146"/>
              </p:ext>
            </p:extLst>
          </p:nvPr>
        </p:nvGraphicFramePr>
        <p:xfrm>
          <a:off x="1461988" y="2548947"/>
          <a:ext cx="10057080" cy="3627120"/>
        </p:xfrm>
        <a:graphic>
          <a:graphicData uri="http://schemas.openxmlformats.org/drawingml/2006/table">
            <a:tbl>
              <a:tblPr firstRow="1" bandRow="1">
                <a:tableStyleId>{5C22544A-7EE6-4342-B048-85BDC9FD1C3A}</a:tableStyleId>
              </a:tblPr>
              <a:tblGrid>
                <a:gridCol w="687449">
                  <a:extLst>
                    <a:ext uri="{9D8B030D-6E8A-4147-A177-3AD203B41FA5}">
                      <a16:colId xmlns:a16="http://schemas.microsoft.com/office/drawing/2014/main" val="20000"/>
                    </a:ext>
                  </a:extLst>
                </a:gridCol>
                <a:gridCol w="9369631">
                  <a:extLst>
                    <a:ext uri="{9D8B030D-6E8A-4147-A177-3AD203B41FA5}">
                      <a16:colId xmlns:a16="http://schemas.microsoft.com/office/drawing/2014/main" val="20001"/>
                    </a:ext>
                  </a:extLst>
                </a:gridCol>
              </a:tblGrid>
              <a:tr h="468355">
                <a:tc>
                  <a:txBody>
                    <a:bodyPr/>
                    <a:lstStyle/>
                    <a:p>
                      <a:r>
                        <a:rPr lang="en-US" sz="2800" b="1" dirty="0">
                          <a:solidFill>
                            <a:schemeClr val="accent1"/>
                          </a:solidFill>
                          <a:latin typeface="+mj-lt"/>
                        </a:rPr>
                        <a:t>01</a:t>
                      </a:r>
                    </a:p>
                  </a:txBody>
                  <a:tcPr>
                    <a:noFill/>
                  </a:tcPr>
                </a:tc>
                <a:tc>
                  <a:txBody>
                    <a:bodyPr/>
                    <a:lstStyle/>
                    <a:p>
                      <a:r>
                        <a:rPr lang="en-US" sz="2800" b="0" baseline="0" dirty="0">
                          <a:solidFill>
                            <a:schemeClr val="tx1"/>
                          </a:solidFill>
                          <a:latin typeface="+mj-lt"/>
                        </a:rPr>
                        <a:t>History</a:t>
                      </a:r>
                    </a:p>
                  </a:txBody>
                  <a:tcPr>
                    <a:noFill/>
                  </a:tcPr>
                </a:tc>
                <a:extLst>
                  <a:ext uri="{0D108BD9-81ED-4DB2-BD59-A6C34878D82A}">
                    <a16:rowId xmlns:a16="http://schemas.microsoft.com/office/drawing/2014/main" val="10000"/>
                  </a:ext>
                </a:extLst>
              </a:tr>
              <a:tr h="468355">
                <a:tc>
                  <a:txBody>
                    <a:bodyPr/>
                    <a:lstStyle/>
                    <a:p>
                      <a:r>
                        <a:rPr lang="en-US" sz="2800" b="1" dirty="0">
                          <a:solidFill>
                            <a:schemeClr val="accent1"/>
                          </a:solidFill>
                          <a:latin typeface="+mj-lt"/>
                        </a:rPr>
                        <a:t>02</a:t>
                      </a:r>
                    </a:p>
                  </a:txBody>
                  <a:tcPr>
                    <a:noFill/>
                  </a:tcPr>
                </a:tc>
                <a:tc>
                  <a:txBody>
                    <a:bodyPr/>
                    <a:lstStyle/>
                    <a:p>
                      <a:r>
                        <a:rPr lang="en-US" sz="2800" b="0" dirty="0">
                          <a:solidFill>
                            <a:schemeClr val="tx1"/>
                          </a:solidFill>
                          <a:latin typeface="+mj-lt"/>
                        </a:rPr>
                        <a:t>Environmental Phase</a:t>
                      </a:r>
                    </a:p>
                  </a:txBody>
                  <a:tcPr>
                    <a:noFill/>
                  </a:tcPr>
                </a:tc>
                <a:extLst>
                  <a:ext uri="{0D108BD9-81ED-4DB2-BD59-A6C34878D82A}">
                    <a16:rowId xmlns:a16="http://schemas.microsoft.com/office/drawing/2014/main" val="10001"/>
                  </a:ext>
                </a:extLst>
              </a:tr>
              <a:tr h="468355">
                <a:tc>
                  <a:txBody>
                    <a:bodyPr/>
                    <a:lstStyle/>
                    <a:p>
                      <a:r>
                        <a:rPr lang="en-US" sz="2800" b="1" dirty="0">
                          <a:solidFill>
                            <a:schemeClr val="accent1"/>
                          </a:solidFill>
                          <a:latin typeface="+mj-lt"/>
                        </a:rPr>
                        <a:t>03</a:t>
                      </a:r>
                    </a:p>
                  </a:txBody>
                  <a:tcPr>
                    <a:noFill/>
                  </a:tcPr>
                </a:tc>
                <a:tc>
                  <a:txBody>
                    <a:bodyPr/>
                    <a:lstStyle/>
                    <a:p>
                      <a:r>
                        <a:rPr lang="en-US" sz="2800" b="0" dirty="0">
                          <a:solidFill>
                            <a:schemeClr val="tx1"/>
                          </a:solidFill>
                          <a:latin typeface="+mj-lt"/>
                        </a:rPr>
                        <a:t>Design/Construction Phase</a:t>
                      </a:r>
                    </a:p>
                  </a:txBody>
                  <a:tcPr>
                    <a:noFill/>
                  </a:tcPr>
                </a:tc>
                <a:extLst>
                  <a:ext uri="{0D108BD9-81ED-4DB2-BD59-A6C34878D82A}">
                    <a16:rowId xmlns:a16="http://schemas.microsoft.com/office/drawing/2014/main" val="10002"/>
                  </a:ext>
                </a:extLst>
              </a:tr>
              <a:tr h="468355">
                <a:tc>
                  <a:txBody>
                    <a:bodyPr/>
                    <a:lstStyle/>
                    <a:p>
                      <a:r>
                        <a:rPr lang="en-US" sz="2800" b="1" dirty="0">
                          <a:solidFill>
                            <a:schemeClr val="accent1"/>
                          </a:solidFill>
                          <a:latin typeface="+mj-lt"/>
                        </a:rPr>
                        <a:t>04</a:t>
                      </a:r>
                    </a:p>
                  </a:txBody>
                  <a:tcPr>
                    <a:noFill/>
                  </a:tcPr>
                </a:tc>
                <a:tc>
                  <a:txBody>
                    <a:bodyPr/>
                    <a:lstStyle/>
                    <a:p>
                      <a:r>
                        <a:rPr lang="en-US" sz="2800" b="0" dirty="0">
                          <a:solidFill>
                            <a:schemeClr val="tx1"/>
                          </a:solidFill>
                          <a:latin typeface="+mj-lt"/>
                        </a:rPr>
                        <a:t>Takeaways</a:t>
                      </a:r>
                    </a:p>
                  </a:txBody>
                  <a:tcPr>
                    <a:noFill/>
                  </a:tcPr>
                </a:tc>
                <a:extLst>
                  <a:ext uri="{0D108BD9-81ED-4DB2-BD59-A6C34878D82A}">
                    <a16:rowId xmlns:a16="http://schemas.microsoft.com/office/drawing/2014/main" val="10003"/>
                  </a:ext>
                </a:extLst>
              </a:tr>
              <a:tr h="468355">
                <a:tc>
                  <a:txBody>
                    <a:bodyPr/>
                    <a:lstStyle/>
                    <a:p>
                      <a:endParaRPr lang="en-US" sz="2800" b="1" dirty="0">
                        <a:solidFill>
                          <a:schemeClr val="accent1"/>
                        </a:solidFill>
                        <a:latin typeface="+mj-lt"/>
                      </a:endParaRPr>
                    </a:p>
                  </a:txBody>
                  <a:tcPr>
                    <a:noFill/>
                  </a:tcPr>
                </a:tc>
                <a:tc>
                  <a:txBody>
                    <a:bodyPr/>
                    <a:lstStyle/>
                    <a:p>
                      <a:endParaRPr lang="en-US" sz="2800" b="0" kern="1200" dirty="0">
                        <a:solidFill>
                          <a:schemeClr val="tx1"/>
                        </a:solidFill>
                        <a:latin typeface="+mj-lt"/>
                        <a:ea typeface="+mn-ea"/>
                        <a:cs typeface="+mn-cs"/>
                      </a:endParaRPr>
                    </a:p>
                  </a:txBody>
                  <a:tcPr>
                    <a:noFill/>
                  </a:tcPr>
                </a:tc>
                <a:extLst>
                  <a:ext uri="{0D108BD9-81ED-4DB2-BD59-A6C34878D82A}">
                    <a16:rowId xmlns:a16="http://schemas.microsoft.com/office/drawing/2014/main" val="10004"/>
                  </a:ext>
                </a:extLst>
              </a:tr>
              <a:tr h="468355">
                <a:tc>
                  <a:txBody>
                    <a:bodyPr/>
                    <a:lstStyle/>
                    <a:p>
                      <a:endParaRPr lang="en-US" sz="2800" b="1" dirty="0">
                        <a:solidFill>
                          <a:schemeClr val="accent1"/>
                        </a:solidFill>
                        <a:latin typeface="+mj-lt"/>
                      </a:endParaRPr>
                    </a:p>
                  </a:txBody>
                  <a:tcPr>
                    <a:noFill/>
                  </a:tcPr>
                </a:tc>
                <a:tc>
                  <a:txBody>
                    <a:bodyPr/>
                    <a:lstStyle/>
                    <a:p>
                      <a:endParaRPr lang="en-US" sz="2800" b="0" dirty="0">
                        <a:solidFill>
                          <a:schemeClr val="tx1"/>
                        </a:solidFill>
                        <a:latin typeface="+mj-lt"/>
                      </a:endParaRPr>
                    </a:p>
                  </a:txBody>
                  <a:tcPr>
                    <a:noFill/>
                  </a:tcPr>
                </a:tc>
                <a:extLst>
                  <a:ext uri="{0D108BD9-81ED-4DB2-BD59-A6C34878D82A}">
                    <a16:rowId xmlns:a16="http://schemas.microsoft.com/office/drawing/2014/main" val="10005"/>
                  </a:ext>
                </a:extLst>
              </a:tr>
              <a:tr h="468355">
                <a:tc>
                  <a:txBody>
                    <a:bodyPr/>
                    <a:lstStyle/>
                    <a:p>
                      <a:endParaRPr lang="en-US" sz="2800" b="1" dirty="0">
                        <a:solidFill>
                          <a:schemeClr val="accent1"/>
                        </a:solidFill>
                        <a:latin typeface="+mj-lt"/>
                      </a:endParaRPr>
                    </a:p>
                  </a:txBody>
                  <a:tcPr>
                    <a:noFill/>
                  </a:tcPr>
                </a:tc>
                <a:tc>
                  <a:txBody>
                    <a:bodyPr/>
                    <a:lstStyle/>
                    <a:p>
                      <a:endParaRPr lang="en-US" sz="2800" b="0" dirty="0">
                        <a:solidFill>
                          <a:schemeClr val="tx1"/>
                        </a:solidFill>
                        <a:latin typeface="+mj-lt"/>
                      </a:endParaRPr>
                    </a:p>
                  </a:txBody>
                  <a:tcP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80443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4FADA-56BE-4673-976A-6E391C4D2D11}"/>
              </a:ext>
            </a:extLst>
          </p:cNvPr>
          <p:cNvSpPr>
            <a:spLocks noGrp="1"/>
          </p:cNvSpPr>
          <p:nvPr>
            <p:ph type="title"/>
          </p:nvPr>
        </p:nvSpPr>
        <p:spPr/>
        <p:txBody>
          <a:bodyPr/>
          <a:lstStyle/>
          <a:p>
            <a:r>
              <a:rPr lang="en-US" dirty="0"/>
              <a:t>The Right Choice</a:t>
            </a:r>
          </a:p>
        </p:txBody>
      </p:sp>
      <p:sp>
        <p:nvSpPr>
          <p:cNvPr id="4" name="Text Placeholder 3">
            <a:extLst>
              <a:ext uri="{FF2B5EF4-FFF2-40B4-BE49-F238E27FC236}">
                <a16:creationId xmlns:a16="http://schemas.microsoft.com/office/drawing/2014/main" id="{0CD5D4C0-AB3F-43C8-BDA1-94A4B5DE843C}"/>
              </a:ext>
            </a:extLst>
          </p:cNvPr>
          <p:cNvSpPr>
            <a:spLocks noGrp="1"/>
          </p:cNvSpPr>
          <p:nvPr>
            <p:ph type="body" sz="quarter" idx="10"/>
          </p:nvPr>
        </p:nvSpPr>
        <p:spPr/>
        <p:txBody>
          <a:bodyPr/>
          <a:lstStyle/>
          <a:p>
            <a:r>
              <a:rPr lang="en-US" dirty="0"/>
              <a:t>Draft EIS – no recommendation</a:t>
            </a:r>
          </a:p>
          <a:p>
            <a:r>
              <a:rPr lang="en-US" dirty="0"/>
              <a:t>G South selected</a:t>
            </a:r>
          </a:p>
        </p:txBody>
      </p:sp>
      <p:sp>
        <p:nvSpPr>
          <p:cNvPr id="5" name="Text Placeholder 4">
            <a:extLst>
              <a:ext uri="{FF2B5EF4-FFF2-40B4-BE49-F238E27FC236}">
                <a16:creationId xmlns:a16="http://schemas.microsoft.com/office/drawing/2014/main" id="{4AEC3485-63D2-4F6C-8D50-87DEC530D032}"/>
              </a:ext>
            </a:extLst>
          </p:cNvPr>
          <p:cNvSpPr>
            <a:spLocks noGrp="1"/>
          </p:cNvSpPr>
          <p:nvPr>
            <p:ph type="body" sz="quarter" idx="13"/>
          </p:nvPr>
        </p:nvSpPr>
        <p:spPr/>
        <p:txBody>
          <a:bodyPr/>
          <a:lstStyle/>
          <a:p>
            <a:endParaRPr lang="en-US" dirty="0"/>
          </a:p>
        </p:txBody>
      </p:sp>
      <p:pic>
        <p:nvPicPr>
          <p:cNvPr id="11" name="Picture Placeholder 10">
            <a:extLst>
              <a:ext uri="{FF2B5EF4-FFF2-40B4-BE49-F238E27FC236}">
                <a16:creationId xmlns:a16="http://schemas.microsoft.com/office/drawing/2014/main" id="{9BC5619F-B24D-4C25-A37F-7005BB550450}"/>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044934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850E5-23F9-45A6-9468-83D72F43EFEF}"/>
              </a:ext>
            </a:extLst>
          </p:cNvPr>
          <p:cNvSpPr>
            <a:spLocks noGrp="1"/>
          </p:cNvSpPr>
          <p:nvPr>
            <p:ph type="title"/>
          </p:nvPr>
        </p:nvSpPr>
        <p:spPr/>
        <p:txBody>
          <a:bodyPr/>
          <a:lstStyle/>
          <a:p>
            <a:r>
              <a:rPr lang="en-US" dirty="0"/>
              <a:t>The Letter</a:t>
            </a:r>
          </a:p>
        </p:txBody>
      </p:sp>
      <p:pic>
        <p:nvPicPr>
          <p:cNvPr id="7" name="Picture 6">
            <a:extLst>
              <a:ext uri="{FF2B5EF4-FFF2-40B4-BE49-F238E27FC236}">
                <a16:creationId xmlns:a16="http://schemas.microsoft.com/office/drawing/2014/main" id="{DEC455A7-CBDF-4C71-BB64-804EC91F9C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799" y="1068779"/>
            <a:ext cx="3509649" cy="4554187"/>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50CA3B1-7053-46DE-847B-38F2B8D1DA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8541" y="1068779"/>
            <a:ext cx="3488423" cy="4554187"/>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E77AA69-5900-43DC-9A05-D309F92C3A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5851" y="1073242"/>
            <a:ext cx="3503619" cy="4554187"/>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DDE04409-F665-467D-97E7-37F522CF46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2057" y="4962180"/>
            <a:ext cx="3503619" cy="1639993"/>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3612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hlinkClick r:id="rId3"/>
            <a:extLst>
              <a:ext uri="{FF2B5EF4-FFF2-40B4-BE49-F238E27FC236}">
                <a16:creationId xmlns:a16="http://schemas.microsoft.com/office/drawing/2014/main" id="{12C3CDD5-1436-4394-93F3-1EC943157CF9}"/>
              </a:ext>
            </a:extLst>
          </p:cNvPr>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r="-1" b="-1"/>
          <a:stretch/>
        </p:blipFill>
        <p:spPr>
          <a:xfrm>
            <a:off x="6477000" y="10"/>
            <a:ext cx="5715000" cy="3407654"/>
          </a:xfrm>
          <a:prstGeom prst="rect">
            <a:avLst/>
          </a:prstGeom>
          <a:noFill/>
        </p:spPr>
      </p:pic>
      <p:pic>
        <p:nvPicPr>
          <p:cNvPr id="6" name="Picture Placeholder 6" descr="A picture containing text, ceiling, indoor&#10;&#10;Description automatically generated">
            <a:extLst>
              <a:ext uri="{FF2B5EF4-FFF2-40B4-BE49-F238E27FC236}">
                <a16:creationId xmlns:a16="http://schemas.microsoft.com/office/drawing/2014/main" id="{ED9B0356-D0C4-40B8-B0D7-65BF8D9E45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77000" y="3471673"/>
            <a:ext cx="5715000" cy="3386328"/>
          </a:xfrm>
          <a:prstGeom prst="rect">
            <a:avLst/>
          </a:prstGeom>
          <a:noFill/>
        </p:spPr>
      </p:pic>
      <p:sp>
        <p:nvSpPr>
          <p:cNvPr id="3" name="Title 2">
            <a:extLst>
              <a:ext uri="{FF2B5EF4-FFF2-40B4-BE49-F238E27FC236}">
                <a16:creationId xmlns:a16="http://schemas.microsoft.com/office/drawing/2014/main" id="{C171F2B7-2CA2-434D-9AA6-65FA8B4A665C}"/>
              </a:ext>
            </a:extLst>
          </p:cNvPr>
          <p:cNvSpPr>
            <a:spLocks noGrp="1"/>
          </p:cNvSpPr>
          <p:nvPr>
            <p:ph type="title"/>
          </p:nvPr>
        </p:nvSpPr>
        <p:spPr>
          <a:xfrm>
            <a:off x="609600" y="381000"/>
            <a:ext cx="5486400" cy="838200"/>
          </a:xfrm>
        </p:spPr>
        <p:txBody>
          <a:bodyPr anchor="t">
            <a:normAutofit/>
          </a:bodyPr>
          <a:lstStyle/>
          <a:p>
            <a:r>
              <a:rPr lang="en-US"/>
              <a:t>The Right Choice, round 2</a:t>
            </a:r>
          </a:p>
        </p:txBody>
      </p:sp>
      <p:sp>
        <p:nvSpPr>
          <p:cNvPr id="5" name="Text Placeholder 4">
            <a:extLst>
              <a:ext uri="{FF2B5EF4-FFF2-40B4-BE49-F238E27FC236}">
                <a16:creationId xmlns:a16="http://schemas.microsoft.com/office/drawing/2014/main" id="{B064C7BC-AB22-4254-991A-162CF5C521DB}"/>
              </a:ext>
            </a:extLst>
          </p:cNvPr>
          <p:cNvSpPr>
            <a:spLocks noGrp="1"/>
          </p:cNvSpPr>
          <p:nvPr>
            <p:ph type="body" sz="quarter" idx="10"/>
          </p:nvPr>
        </p:nvSpPr>
        <p:spPr>
          <a:xfrm>
            <a:off x="609600" y="1917470"/>
            <a:ext cx="5486400" cy="4407130"/>
          </a:xfrm>
        </p:spPr>
        <p:txBody>
          <a:bodyPr>
            <a:normAutofit/>
          </a:bodyPr>
          <a:lstStyle/>
          <a:p>
            <a:r>
              <a:rPr lang="en-US" dirty="0">
                <a:hlinkClick r:id="rId6"/>
              </a:rPr>
              <a:t>Juneau Creek Alternative</a:t>
            </a:r>
            <a:endParaRPr lang="en-US" dirty="0"/>
          </a:p>
          <a:p>
            <a:endParaRPr lang="en-US" dirty="0"/>
          </a:p>
          <a:p>
            <a:endParaRPr lang="en-US" dirty="0"/>
          </a:p>
          <a:p>
            <a:endParaRPr lang="en-US" dirty="0"/>
          </a:p>
          <a:p>
            <a:r>
              <a:rPr lang="en-US" dirty="0"/>
              <a:t>No litigation</a:t>
            </a:r>
          </a:p>
        </p:txBody>
      </p:sp>
      <p:sp>
        <p:nvSpPr>
          <p:cNvPr id="13" name="Text Placeholder 5">
            <a:extLst>
              <a:ext uri="{FF2B5EF4-FFF2-40B4-BE49-F238E27FC236}">
                <a16:creationId xmlns:a16="http://schemas.microsoft.com/office/drawing/2014/main" id="{423888A2-0DC6-483A-B85F-A9BE97D964CA}"/>
              </a:ext>
            </a:extLst>
          </p:cNvPr>
          <p:cNvSpPr>
            <a:spLocks noGrp="1"/>
          </p:cNvSpPr>
          <p:nvPr>
            <p:ph type="body" sz="quarter" idx="13"/>
          </p:nvPr>
        </p:nvSpPr>
        <p:spPr>
          <a:xfrm>
            <a:off x="609600" y="1364484"/>
            <a:ext cx="5486400" cy="320870"/>
          </a:xfrm>
        </p:spPr>
        <p:txBody>
          <a:bodyPr/>
          <a:lstStyle/>
          <a:p>
            <a:endParaRPr lang="en-US"/>
          </a:p>
        </p:txBody>
      </p:sp>
    </p:spTree>
    <p:extLst>
      <p:ext uri="{BB962C8B-B14F-4D97-AF65-F5344CB8AC3E}">
        <p14:creationId xmlns:p14="http://schemas.microsoft.com/office/powerpoint/2010/main" val="351590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Design / Construction Phase</a:t>
            </a:r>
          </a:p>
        </p:txBody>
      </p:sp>
      <p:sp>
        <p:nvSpPr>
          <p:cNvPr id="4" name="Text Placeholder 3"/>
          <p:cNvSpPr>
            <a:spLocks noGrp="1"/>
          </p:cNvSpPr>
          <p:nvPr>
            <p:ph type="body" sz="quarter" idx="13"/>
          </p:nvPr>
        </p:nvSpPr>
        <p:spPr/>
        <p:txBody>
          <a:bodyPr/>
          <a:lstStyle/>
          <a:p>
            <a:endParaRPr lang="en-US" dirty="0"/>
          </a:p>
        </p:txBody>
      </p:sp>
      <p:pic>
        <p:nvPicPr>
          <p:cNvPr id="5" name="Picture Placeholder 7">
            <a:extLst>
              <a:ext uri="{FF2B5EF4-FFF2-40B4-BE49-F238E27FC236}">
                <a16:creationId xmlns:a16="http://schemas.microsoft.com/office/drawing/2014/main" id="{CC04DADE-A7FD-4E80-9735-5618C6861510}"/>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0" y="0"/>
            <a:ext cx="12192000" cy="4724400"/>
          </a:xfrm>
        </p:spPr>
      </p:pic>
    </p:spTree>
    <p:extLst>
      <p:ext uri="{BB962C8B-B14F-4D97-AF65-F5344CB8AC3E}">
        <p14:creationId xmlns:p14="http://schemas.microsoft.com/office/powerpoint/2010/main" val="3405804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D319FF8-EC74-4E61-B569-31024904CF34}"/>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b="-1"/>
          <a:stretch/>
        </p:blipFill>
        <p:spPr>
          <a:xfrm>
            <a:off x="4267200" y="2232561"/>
            <a:ext cx="7924800" cy="4625439"/>
          </a:xfrm>
          <a:noFill/>
        </p:spPr>
      </p:pic>
      <p:sp>
        <p:nvSpPr>
          <p:cNvPr id="3" name="Title 2">
            <a:extLst>
              <a:ext uri="{FF2B5EF4-FFF2-40B4-BE49-F238E27FC236}">
                <a16:creationId xmlns:a16="http://schemas.microsoft.com/office/drawing/2014/main" id="{C171F2B7-2CA2-434D-9AA6-65FA8B4A665C}"/>
              </a:ext>
            </a:extLst>
          </p:cNvPr>
          <p:cNvSpPr>
            <a:spLocks noGrp="1"/>
          </p:cNvSpPr>
          <p:nvPr>
            <p:ph type="body" sz="quarter" idx="11"/>
          </p:nvPr>
        </p:nvSpPr>
        <p:spPr>
          <a:xfrm>
            <a:off x="571500" y="685800"/>
            <a:ext cx="6071896" cy="1676400"/>
          </a:xfrm>
        </p:spPr>
        <p:txBody>
          <a:bodyPr>
            <a:normAutofit/>
          </a:bodyPr>
          <a:lstStyle/>
          <a:p>
            <a:pPr>
              <a:spcAft>
                <a:spcPts val="600"/>
              </a:spcAft>
            </a:pPr>
            <a:r>
              <a:rPr lang="en-US" sz="5500" dirty="0"/>
              <a:t>Complexities</a:t>
            </a:r>
          </a:p>
        </p:txBody>
      </p:sp>
      <p:sp>
        <p:nvSpPr>
          <p:cNvPr id="4" name="Text Placeholder 3">
            <a:extLst>
              <a:ext uri="{FF2B5EF4-FFF2-40B4-BE49-F238E27FC236}">
                <a16:creationId xmlns:a16="http://schemas.microsoft.com/office/drawing/2014/main" id="{39ABD394-06A6-4742-9EF3-247553755232}"/>
              </a:ext>
            </a:extLst>
          </p:cNvPr>
          <p:cNvSpPr>
            <a:spLocks noGrp="1"/>
          </p:cNvSpPr>
          <p:nvPr>
            <p:ph type="body" sz="quarter" idx="10"/>
          </p:nvPr>
        </p:nvSpPr>
        <p:spPr>
          <a:xfrm>
            <a:off x="571500" y="2118049"/>
            <a:ext cx="3209365" cy="3946849"/>
          </a:xfrm>
        </p:spPr>
        <p:txBody>
          <a:bodyPr>
            <a:normAutofit lnSpcReduction="10000"/>
          </a:bodyPr>
          <a:lstStyle/>
          <a:p>
            <a:r>
              <a:rPr lang="en-US" sz="2200" dirty="0"/>
              <a:t>Many decisions have been made</a:t>
            </a:r>
          </a:p>
          <a:p>
            <a:r>
              <a:rPr lang="en-US" sz="2200" dirty="0"/>
              <a:t>Phased design &amp; construction</a:t>
            </a:r>
          </a:p>
          <a:p>
            <a:r>
              <a:rPr lang="en-US" sz="2200" dirty="0"/>
              <a:t>Land exchange still not complete</a:t>
            </a:r>
          </a:p>
          <a:p>
            <a:r>
              <a:rPr lang="en-US" sz="2200" dirty="0"/>
              <a:t>New stakeholders (Rip </a:t>
            </a:r>
            <a:r>
              <a:rPr lang="en-US" sz="2200" dirty="0" err="1"/>
              <a:t>VanWinkles</a:t>
            </a:r>
            <a:r>
              <a:rPr lang="en-US" sz="2200" dirty="0"/>
              <a:t>)</a:t>
            </a:r>
          </a:p>
          <a:p>
            <a:r>
              <a:rPr lang="en-US" sz="2200" dirty="0"/>
              <a:t>Multiple parties</a:t>
            </a:r>
          </a:p>
          <a:p>
            <a:r>
              <a:rPr lang="en-US" sz="2200" dirty="0"/>
              <a:t>CMGC</a:t>
            </a:r>
          </a:p>
          <a:p>
            <a:endParaRPr lang="en-US" sz="2200" dirty="0"/>
          </a:p>
        </p:txBody>
      </p:sp>
    </p:spTree>
    <p:extLst>
      <p:ext uri="{BB962C8B-B14F-4D97-AF65-F5344CB8AC3E}">
        <p14:creationId xmlns:p14="http://schemas.microsoft.com/office/powerpoint/2010/main" val="2280789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31B029E-A3B2-4589-99A5-E8EE396A0FFC}"/>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742" y="10"/>
            <a:ext cx="7907272" cy="6857990"/>
          </a:xfrm>
          <a:prstGeom prst="rect">
            <a:avLst/>
          </a:prstGeom>
          <a:noFill/>
        </p:spPr>
      </p:pic>
      <p:sp>
        <p:nvSpPr>
          <p:cNvPr id="11" name="Text Placeholder 2">
            <a:extLst>
              <a:ext uri="{FF2B5EF4-FFF2-40B4-BE49-F238E27FC236}">
                <a16:creationId xmlns:a16="http://schemas.microsoft.com/office/drawing/2014/main" id="{6C273ED9-1DE0-48A0-9F2F-E02A8978A9AE}"/>
              </a:ext>
            </a:extLst>
          </p:cNvPr>
          <p:cNvSpPr>
            <a:spLocks noGrp="1"/>
          </p:cNvSpPr>
          <p:nvPr>
            <p:ph type="body" sz="quarter" idx="24"/>
          </p:nvPr>
        </p:nvSpPr>
        <p:spPr>
          <a:xfrm>
            <a:off x="8290014" y="1450848"/>
            <a:ext cx="3294592" cy="4873752"/>
          </a:xfrm>
        </p:spPr>
        <p:txBody>
          <a:bodyPr/>
          <a:lstStyle/>
          <a:p>
            <a:r>
              <a:rPr lang="en-US" dirty="0"/>
              <a:t>Single point of contact </a:t>
            </a:r>
          </a:p>
          <a:p>
            <a:r>
              <a:rPr lang="en-US" dirty="0"/>
              <a:t>Clearly define the sideboards</a:t>
            </a:r>
          </a:p>
          <a:p>
            <a:r>
              <a:rPr lang="en-US" dirty="0"/>
              <a:t>Visualizations</a:t>
            </a:r>
          </a:p>
          <a:p>
            <a:r>
              <a:rPr lang="en-US" dirty="0"/>
              <a:t>Coordination</a:t>
            </a:r>
          </a:p>
          <a:p>
            <a:r>
              <a:rPr lang="en-US" dirty="0"/>
              <a:t>Consistency </a:t>
            </a:r>
          </a:p>
          <a:p>
            <a:endParaRPr lang="en-US" dirty="0"/>
          </a:p>
          <a:p>
            <a:endParaRPr lang="en-US" dirty="0"/>
          </a:p>
          <a:p>
            <a:endParaRPr lang="en-US" dirty="0"/>
          </a:p>
        </p:txBody>
      </p:sp>
      <p:sp>
        <p:nvSpPr>
          <p:cNvPr id="13" name="Title 3">
            <a:extLst>
              <a:ext uri="{FF2B5EF4-FFF2-40B4-BE49-F238E27FC236}">
                <a16:creationId xmlns:a16="http://schemas.microsoft.com/office/drawing/2014/main" id="{5DC84ED1-71B4-4813-B07F-F4A9C6FDBB3C}"/>
              </a:ext>
            </a:extLst>
          </p:cNvPr>
          <p:cNvSpPr>
            <a:spLocks noGrp="1"/>
          </p:cNvSpPr>
          <p:nvPr>
            <p:ph type="title"/>
          </p:nvPr>
        </p:nvSpPr>
        <p:spPr>
          <a:xfrm>
            <a:off x="8290014" y="381000"/>
            <a:ext cx="3294592" cy="838200"/>
          </a:xfrm>
        </p:spPr>
        <p:txBody>
          <a:bodyPr/>
          <a:lstStyle/>
          <a:p>
            <a:r>
              <a:rPr lang="en-US" dirty="0"/>
              <a:t>Techniques</a:t>
            </a:r>
          </a:p>
        </p:txBody>
      </p:sp>
    </p:spTree>
    <p:extLst>
      <p:ext uri="{BB962C8B-B14F-4D97-AF65-F5344CB8AC3E}">
        <p14:creationId xmlns:p14="http://schemas.microsoft.com/office/powerpoint/2010/main" val="2358561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35FCB0-A79B-4699-813E-6B0A9BBBB5CC}"/>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6477000" y="10"/>
            <a:ext cx="5715000" cy="3407654"/>
          </a:xfrm>
          <a:noFill/>
        </p:spPr>
      </p:pic>
      <p:pic>
        <p:nvPicPr>
          <p:cNvPr id="9" name="Picture 8">
            <a:extLst>
              <a:ext uri="{FF2B5EF4-FFF2-40B4-BE49-F238E27FC236}">
                <a16:creationId xmlns:a16="http://schemas.microsoft.com/office/drawing/2014/main" id="{AD4943E5-D9B7-4954-ADD3-B5E799D4BB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7000" y="3471673"/>
            <a:ext cx="5715000" cy="3386328"/>
          </a:xfrm>
          <a:prstGeom prst="rect">
            <a:avLst/>
          </a:prstGeom>
          <a:noFill/>
        </p:spPr>
      </p:pic>
      <p:sp>
        <p:nvSpPr>
          <p:cNvPr id="4" name="Title 3">
            <a:extLst>
              <a:ext uri="{FF2B5EF4-FFF2-40B4-BE49-F238E27FC236}">
                <a16:creationId xmlns:a16="http://schemas.microsoft.com/office/drawing/2014/main" id="{86D2BDEE-25DC-4998-9F38-82E535E01F4D}"/>
              </a:ext>
            </a:extLst>
          </p:cNvPr>
          <p:cNvSpPr>
            <a:spLocks noGrp="1"/>
          </p:cNvSpPr>
          <p:nvPr>
            <p:ph type="title"/>
          </p:nvPr>
        </p:nvSpPr>
        <p:spPr>
          <a:xfrm>
            <a:off x="609600" y="381000"/>
            <a:ext cx="5486400" cy="838200"/>
          </a:xfrm>
        </p:spPr>
        <p:txBody>
          <a:bodyPr anchor="t">
            <a:normAutofit/>
          </a:bodyPr>
          <a:lstStyle/>
          <a:p>
            <a:pPr>
              <a:spcAft>
                <a:spcPts val="600"/>
              </a:spcAft>
            </a:pPr>
            <a:r>
              <a:rPr lang="en-US" dirty="0"/>
              <a:t>Design Changes </a:t>
            </a:r>
          </a:p>
        </p:txBody>
      </p:sp>
      <p:sp>
        <p:nvSpPr>
          <p:cNvPr id="3" name="Text Placeholder 2">
            <a:extLst>
              <a:ext uri="{FF2B5EF4-FFF2-40B4-BE49-F238E27FC236}">
                <a16:creationId xmlns:a16="http://schemas.microsoft.com/office/drawing/2014/main" id="{FFE2A8EE-D64D-4695-8C32-1E94A458DACA}"/>
              </a:ext>
            </a:extLst>
          </p:cNvPr>
          <p:cNvSpPr>
            <a:spLocks noGrp="1"/>
          </p:cNvSpPr>
          <p:nvPr>
            <p:ph type="body" sz="quarter" idx="10"/>
          </p:nvPr>
        </p:nvSpPr>
        <p:spPr>
          <a:xfrm>
            <a:off x="609600" y="1917470"/>
            <a:ext cx="5486400" cy="4407130"/>
          </a:xfrm>
        </p:spPr>
        <p:txBody>
          <a:bodyPr>
            <a:normAutofit/>
          </a:bodyPr>
          <a:lstStyle/>
          <a:p>
            <a:r>
              <a:rPr lang="en-US" dirty="0"/>
              <a:t>Public firewood</a:t>
            </a:r>
          </a:p>
          <a:p>
            <a:r>
              <a:rPr lang="en-US" dirty="0"/>
              <a:t>Pathway along new alignment</a:t>
            </a:r>
          </a:p>
          <a:p>
            <a:r>
              <a:rPr lang="en-US" dirty="0"/>
              <a:t>Pedestrian connections</a:t>
            </a:r>
          </a:p>
        </p:txBody>
      </p:sp>
      <p:sp>
        <p:nvSpPr>
          <p:cNvPr id="11" name="Text Placeholder 2">
            <a:extLst>
              <a:ext uri="{FF2B5EF4-FFF2-40B4-BE49-F238E27FC236}">
                <a16:creationId xmlns:a16="http://schemas.microsoft.com/office/drawing/2014/main" id="{14688FB4-794D-4FB3-8E53-EDC028B89E04}"/>
              </a:ext>
            </a:extLst>
          </p:cNvPr>
          <p:cNvSpPr>
            <a:spLocks noGrp="1"/>
          </p:cNvSpPr>
          <p:nvPr>
            <p:ph type="body" sz="quarter" idx="13"/>
          </p:nvPr>
        </p:nvSpPr>
        <p:spPr>
          <a:xfrm>
            <a:off x="609600" y="1364484"/>
            <a:ext cx="5486400" cy="320870"/>
          </a:xfrm>
        </p:spPr>
        <p:txBody>
          <a:bodyPr>
            <a:normAutofit/>
          </a:bodyPr>
          <a:lstStyle/>
          <a:p>
            <a:r>
              <a:rPr lang="en-US" sz="2200" dirty="0"/>
              <a:t>so far</a:t>
            </a:r>
          </a:p>
        </p:txBody>
      </p:sp>
    </p:spTree>
    <p:extLst>
      <p:ext uri="{BB962C8B-B14F-4D97-AF65-F5344CB8AC3E}">
        <p14:creationId xmlns:p14="http://schemas.microsoft.com/office/powerpoint/2010/main" val="3390793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floor, people&#10;&#10;Description automatically generated">
            <a:extLst>
              <a:ext uri="{FF2B5EF4-FFF2-40B4-BE49-F238E27FC236}">
                <a16:creationId xmlns:a16="http://schemas.microsoft.com/office/drawing/2014/main" id="{6EEEF738-F31E-4248-8241-13C98AC7D31A}"/>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7187BE9-2045-4EDC-AA3D-C164AA133AC3}"/>
              </a:ext>
            </a:extLst>
          </p:cNvPr>
          <p:cNvSpPr>
            <a:spLocks noGrp="1"/>
          </p:cNvSpPr>
          <p:nvPr>
            <p:ph type="body" sz="quarter" idx="24"/>
          </p:nvPr>
        </p:nvSpPr>
        <p:spPr/>
        <p:txBody>
          <a:bodyPr/>
          <a:lstStyle/>
          <a:p>
            <a:r>
              <a:rPr lang="en-US" dirty="0"/>
              <a:t>Online meetings</a:t>
            </a:r>
          </a:p>
          <a:p>
            <a:pPr lvl="1"/>
            <a:r>
              <a:rPr lang="en-US" dirty="0"/>
              <a:t>Prezi</a:t>
            </a:r>
          </a:p>
          <a:p>
            <a:pPr lvl="1"/>
            <a:r>
              <a:rPr lang="en-US" dirty="0" err="1"/>
              <a:t>Webex</a:t>
            </a:r>
            <a:endParaRPr lang="en-US" dirty="0"/>
          </a:p>
          <a:p>
            <a:r>
              <a:rPr lang="en-US" dirty="0"/>
              <a:t>Chatbot</a:t>
            </a:r>
          </a:p>
          <a:p>
            <a:r>
              <a:rPr lang="en-US" dirty="0"/>
              <a:t>Pre-recorded video</a:t>
            </a:r>
          </a:p>
          <a:p>
            <a:r>
              <a:rPr lang="en-US" dirty="0"/>
              <a:t>Outside meeting</a:t>
            </a:r>
          </a:p>
          <a:p>
            <a:r>
              <a:rPr lang="en-US" dirty="0"/>
              <a:t>Facemasks</a:t>
            </a:r>
          </a:p>
        </p:txBody>
      </p:sp>
      <p:sp>
        <p:nvSpPr>
          <p:cNvPr id="4" name="Title 3">
            <a:extLst>
              <a:ext uri="{FF2B5EF4-FFF2-40B4-BE49-F238E27FC236}">
                <a16:creationId xmlns:a16="http://schemas.microsoft.com/office/drawing/2014/main" id="{598C0360-0523-4ACE-9D31-C95895D1C252}"/>
              </a:ext>
            </a:extLst>
          </p:cNvPr>
          <p:cNvSpPr>
            <a:spLocks noGrp="1"/>
          </p:cNvSpPr>
          <p:nvPr>
            <p:ph type="title"/>
          </p:nvPr>
        </p:nvSpPr>
        <p:spPr/>
        <p:txBody>
          <a:bodyPr/>
          <a:lstStyle/>
          <a:p>
            <a:r>
              <a:rPr lang="en-US" dirty="0"/>
              <a:t>Oh no COVID!</a:t>
            </a:r>
          </a:p>
        </p:txBody>
      </p:sp>
    </p:spTree>
    <p:extLst>
      <p:ext uri="{BB962C8B-B14F-4D97-AF65-F5344CB8AC3E}">
        <p14:creationId xmlns:p14="http://schemas.microsoft.com/office/powerpoint/2010/main" val="1078930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069FDA-39D1-4B6A-ACA3-5DDC3F8D453E}"/>
              </a:ext>
            </a:extLst>
          </p:cNvPr>
          <p:cNvSpPr>
            <a:spLocks noGrp="1"/>
          </p:cNvSpPr>
          <p:nvPr>
            <p:ph type="body" sz="quarter" idx="11"/>
          </p:nvPr>
        </p:nvSpPr>
        <p:spPr/>
        <p:txBody>
          <a:bodyPr/>
          <a:lstStyle/>
          <a:p>
            <a:r>
              <a:rPr lang="en-US" dirty="0"/>
              <a:t>Takeaways</a:t>
            </a:r>
          </a:p>
        </p:txBody>
      </p:sp>
      <p:sp>
        <p:nvSpPr>
          <p:cNvPr id="4" name="Text Placeholder 3">
            <a:extLst>
              <a:ext uri="{FF2B5EF4-FFF2-40B4-BE49-F238E27FC236}">
                <a16:creationId xmlns:a16="http://schemas.microsoft.com/office/drawing/2014/main" id="{4C61967D-F7B2-4B23-8C39-D40E857F5A28}"/>
              </a:ext>
            </a:extLst>
          </p:cNvPr>
          <p:cNvSpPr>
            <a:spLocks noGrp="1"/>
          </p:cNvSpPr>
          <p:nvPr>
            <p:ph type="body" sz="quarter" idx="13"/>
          </p:nvPr>
        </p:nvSpPr>
        <p:spPr/>
        <p:txBody>
          <a:bodyPr/>
          <a:lstStyle/>
          <a:p>
            <a:endParaRPr lang="en-US"/>
          </a:p>
        </p:txBody>
      </p:sp>
      <p:pic>
        <p:nvPicPr>
          <p:cNvPr id="5" name="Picture Placeholder 8">
            <a:extLst>
              <a:ext uri="{FF2B5EF4-FFF2-40B4-BE49-F238E27FC236}">
                <a16:creationId xmlns:a16="http://schemas.microsoft.com/office/drawing/2014/main" id="{FC0DE973-429B-467F-9789-76AD90D6857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0" y="0"/>
            <a:ext cx="12192000" cy="4724400"/>
          </a:xfrm>
        </p:spPr>
      </p:pic>
    </p:spTree>
    <p:extLst>
      <p:ext uri="{BB962C8B-B14F-4D97-AF65-F5344CB8AC3E}">
        <p14:creationId xmlns:p14="http://schemas.microsoft.com/office/powerpoint/2010/main" val="4076606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4FADA-56BE-4673-976A-6E391C4D2D11}"/>
              </a:ext>
            </a:extLst>
          </p:cNvPr>
          <p:cNvSpPr>
            <a:spLocks noGrp="1"/>
          </p:cNvSpPr>
          <p:nvPr>
            <p:ph type="title"/>
          </p:nvPr>
        </p:nvSpPr>
        <p:spPr/>
        <p:txBody>
          <a:bodyPr/>
          <a:lstStyle/>
          <a:p>
            <a:r>
              <a:rPr lang="en-US" dirty="0"/>
              <a:t>What I learned…</a:t>
            </a:r>
          </a:p>
        </p:txBody>
      </p:sp>
      <p:sp>
        <p:nvSpPr>
          <p:cNvPr id="4" name="Text Placeholder 3">
            <a:extLst>
              <a:ext uri="{FF2B5EF4-FFF2-40B4-BE49-F238E27FC236}">
                <a16:creationId xmlns:a16="http://schemas.microsoft.com/office/drawing/2014/main" id="{0CD5D4C0-AB3F-43C8-BDA1-94A4B5DE843C}"/>
              </a:ext>
            </a:extLst>
          </p:cNvPr>
          <p:cNvSpPr>
            <a:spLocks noGrp="1"/>
          </p:cNvSpPr>
          <p:nvPr>
            <p:ph type="body" sz="quarter" idx="10"/>
          </p:nvPr>
        </p:nvSpPr>
        <p:spPr>
          <a:xfrm>
            <a:off x="609600" y="2244436"/>
            <a:ext cx="5486400" cy="4080164"/>
          </a:xfrm>
        </p:spPr>
        <p:txBody>
          <a:bodyPr/>
          <a:lstStyle/>
          <a:p>
            <a:r>
              <a:rPr lang="en-US" dirty="0"/>
              <a:t>Give context</a:t>
            </a:r>
          </a:p>
          <a:p>
            <a:r>
              <a:rPr lang="en-US" dirty="0"/>
              <a:t>Tell the story</a:t>
            </a:r>
          </a:p>
          <a:p>
            <a:r>
              <a:rPr lang="en-US" dirty="0"/>
              <a:t>Find the common ground</a:t>
            </a:r>
          </a:p>
          <a:p>
            <a:r>
              <a:rPr lang="en-US" dirty="0"/>
              <a:t>Flex</a:t>
            </a:r>
          </a:p>
          <a:p>
            <a:r>
              <a:rPr lang="en-US" dirty="0"/>
              <a:t>Show empathy</a:t>
            </a:r>
          </a:p>
          <a:p>
            <a:endParaRPr lang="en-US" dirty="0"/>
          </a:p>
        </p:txBody>
      </p:sp>
      <p:sp>
        <p:nvSpPr>
          <p:cNvPr id="5" name="Text Placeholder 4">
            <a:extLst>
              <a:ext uri="{FF2B5EF4-FFF2-40B4-BE49-F238E27FC236}">
                <a16:creationId xmlns:a16="http://schemas.microsoft.com/office/drawing/2014/main" id="{4AEC3485-63D2-4F6C-8D50-87DEC530D032}"/>
              </a:ext>
            </a:extLst>
          </p:cNvPr>
          <p:cNvSpPr>
            <a:spLocks noGrp="1"/>
          </p:cNvSpPr>
          <p:nvPr>
            <p:ph type="body" sz="quarter" idx="13"/>
          </p:nvPr>
        </p:nvSpPr>
        <p:spPr/>
        <p:txBody>
          <a:bodyPr/>
          <a:lstStyle/>
          <a:p>
            <a:r>
              <a:rPr lang="en-US" dirty="0"/>
              <a:t>… it’s getting better all the time</a:t>
            </a:r>
          </a:p>
        </p:txBody>
      </p:sp>
      <p:pic>
        <p:nvPicPr>
          <p:cNvPr id="6" name="Picture Placeholder 5" descr="A snow covered mountain&#10;&#10;Description automatically generated">
            <a:extLst>
              <a:ext uri="{FF2B5EF4-FFF2-40B4-BE49-F238E27FC236}">
                <a16:creationId xmlns:a16="http://schemas.microsoft.com/office/drawing/2014/main" id="{9718F615-99F9-4BA8-9201-A5C57A24DF7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6477000" y="0"/>
            <a:ext cx="5715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285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History</a:t>
            </a:r>
          </a:p>
        </p:txBody>
      </p:sp>
      <p:sp>
        <p:nvSpPr>
          <p:cNvPr id="4" name="Text Placeholder 3"/>
          <p:cNvSpPr>
            <a:spLocks noGrp="1"/>
          </p:cNvSpPr>
          <p:nvPr>
            <p:ph type="body" sz="quarter" idx="13"/>
          </p:nvPr>
        </p:nvSpPr>
        <p:spPr/>
        <p:txBody>
          <a:bodyPr/>
          <a:lstStyle/>
          <a:p>
            <a:endParaRPr lang="en-US" dirty="0"/>
          </a:p>
        </p:txBody>
      </p:sp>
      <p:pic>
        <p:nvPicPr>
          <p:cNvPr id="7" name="Picture 2" descr="a549055c-788f-45eb-8342-786994b12d5e@hdrinc">
            <a:extLst>
              <a:ext uri="{FF2B5EF4-FFF2-40B4-BE49-F238E27FC236}">
                <a16:creationId xmlns:a16="http://schemas.microsoft.com/office/drawing/2014/main" id="{059BA602-DAF9-4AE8-AC4B-5ED9735544A9}"/>
              </a:ext>
            </a:extLst>
          </p:cNvPr>
          <p:cNvPicPr>
            <a:picLocks noGrp="1" noChangeAspect="1" noChangeArrowheads="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bwMode="auto">
          <a:xfrm>
            <a:off x="4" y="-148046"/>
            <a:ext cx="12192000" cy="513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36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544B4-C7BD-4A7E-8133-A6636B4AA6E8}"/>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BEAC6DC5-E6BD-423C-8B42-CF54181A5A1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2C695B81-EAB4-463D-894C-37BD25AD8FB1}"/>
              </a:ext>
            </a:extLst>
          </p:cNvPr>
          <p:cNvSpPr>
            <a:spLocks noGrp="1"/>
          </p:cNvSpPr>
          <p:nvPr>
            <p:ph type="body" sz="quarter" idx="13"/>
          </p:nvPr>
        </p:nvSpPr>
        <p:spPr/>
        <p:txBody>
          <a:bodyPr/>
          <a:lstStyle/>
          <a:p>
            <a:r>
              <a:rPr lang="en-US" dirty="0"/>
              <a:t>Schedule</a:t>
            </a:r>
          </a:p>
        </p:txBody>
      </p:sp>
      <p:pic>
        <p:nvPicPr>
          <p:cNvPr id="1026" name="Picture 2" descr="Sterling Highway 45-60 project history timeline. This will open in a new browser window.">
            <a:extLst>
              <a:ext uri="{FF2B5EF4-FFF2-40B4-BE49-F238E27FC236}">
                <a16:creationId xmlns:a16="http://schemas.microsoft.com/office/drawing/2014/main" id="{6286368C-F006-4B21-B35D-1FD71714655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000" y="1917470"/>
            <a:ext cx="12041579" cy="268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15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544B4-C7BD-4A7E-8133-A6636B4AA6E8}"/>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BEAC6DC5-E6BD-423C-8B42-CF54181A5A1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2C695B81-EAB4-463D-894C-37BD25AD8FB1}"/>
              </a:ext>
            </a:extLst>
          </p:cNvPr>
          <p:cNvSpPr>
            <a:spLocks noGrp="1"/>
          </p:cNvSpPr>
          <p:nvPr>
            <p:ph type="body" sz="quarter" idx="13"/>
          </p:nvPr>
        </p:nvSpPr>
        <p:spPr/>
        <p:txBody>
          <a:bodyPr/>
          <a:lstStyle/>
          <a:p>
            <a:endParaRPr lang="en-US"/>
          </a:p>
        </p:txBody>
      </p:sp>
      <p:pic>
        <p:nvPicPr>
          <p:cNvPr id="1026" name="Picture 2" descr="Sterling Highway 45-60 project history timeline. This will open in a new browser window.">
            <a:extLst>
              <a:ext uri="{FF2B5EF4-FFF2-40B4-BE49-F238E27FC236}">
                <a16:creationId xmlns:a16="http://schemas.microsoft.com/office/drawing/2014/main" id="{6286368C-F006-4B21-B35D-1FD71714655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370814"/>
            <a:ext cx="12192001" cy="737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934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FF404E-9421-4A59-BA62-967465AEDC71}"/>
              </a:ext>
            </a:extLst>
          </p:cNvPr>
          <p:cNvSpPr>
            <a:spLocks noGrp="1"/>
          </p:cNvSpPr>
          <p:nvPr>
            <p:ph type="pic" sz="quarter" idx="11"/>
          </p:nvPr>
        </p:nvSpPr>
        <p:spPr>
          <a:xfrm>
            <a:off x="0" y="0"/>
            <a:ext cx="12192000" cy="6858000"/>
          </a:xfrm>
        </p:spPr>
      </p:sp>
      <p:sp>
        <p:nvSpPr>
          <p:cNvPr id="3" name="Title 2">
            <a:extLst>
              <a:ext uri="{FF2B5EF4-FFF2-40B4-BE49-F238E27FC236}">
                <a16:creationId xmlns:a16="http://schemas.microsoft.com/office/drawing/2014/main" id="{FF55733C-46D0-4F12-BC84-970DB8B8410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E134F56-EE9A-4183-9795-675D851EF712}"/>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8C498EA8-297E-4307-9D18-3DA5B185DB48}"/>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18600127-F6D4-4224-987C-8CB2C7E8E7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582" y="1830638"/>
            <a:ext cx="11907733" cy="3204500"/>
          </a:xfrm>
          <a:prstGeom prst="rect">
            <a:avLst/>
          </a:prstGeom>
        </p:spPr>
      </p:pic>
    </p:spTree>
    <p:extLst>
      <p:ext uri="{BB962C8B-B14F-4D97-AF65-F5344CB8AC3E}">
        <p14:creationId xmlns:p14="http://schemas.microsoft.com/office/powerpoint/2010/main" val="1782425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425AD29-C8ED-4209-991B-6E0E60F7475E}"/>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t="-464"/>
          <a:stretch/>
        </p:blipFill>
        <p:spPr>
          <a:xfrm>
            <a:off x="1035600" y="16066"/>
            <a:ext cx="5242487" cy="6841933"/>
          </a:xfrm>
        </p:spPr>
      </p:pic>
      <p:pic>
        <p:nvPicPr>
          <p:cNvPr id="9" name="Picture 8">
            <a:extLst>
              <a:ext uri="{FF2B5EF4-FFF2-40B4-BE49-F238E27FC236}">
                <a16:creationId xmlns:a16="http://schemas.microsoft.com/office/drawing/2014/main" id="{F38E04B6-BBB4-4D8C-8998-4951E1AD29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8313" y="7496"/>
            <a:ext cx="5363688" cy="6841932"/>
          </a:xfrm>
          <a:prstGeom prst="rect">
            <a:avLst/>
          </a:prstGeom>
        </p:spPr>
      </p:pic>
      <p:sp>
        <p:nvSpPr>
          <p:cNvPr id="12" name="TextBox 11">
            <a:extLst>
              <a:ext uri="{FF2B5EF4-FFF2-40B4-BE49-F238E27FC236}">
                <a16:creationId xmlns:a16="http://schemas.microsoft.com/office/drawing/2014/main" id="{5311E4BF-161E-46CC-A9E5-847D5C100083}"/>
              </a:ext>
            </a:extLst>
          </p:cNvPr>
          <p:cNvSpPr txBox="1"/>
          <p:nvPr/>
        </p:nvSpPr>
        <p:spPr>
          <a:xfrm>
            <a:off x="4694713" y="2432123"/>
            <a:ext cx="1816925" cy="707886"/>
          </a:xfrm>
          <a:prstGeom prst="rect">
            <a:avLst/>
          </a:prstGeom>
          <a:noFill/>
        </p:spPr>
        <p:txBody>
          <a:bodyPr wrap="square" rtlCol="0">
            <a:spAutoFit/>
          </a:bodyPr>
          <a:lstStyle/>
          <a:p>
            <a:r>
              <a:rPr lang="en-US" sz="4000" b="1" dirty="0">
                <a:solidFill>
                  <a:schemeClr val="bg1"/>
                </a:solidFill>
              </a:rPr>
              <a:t>1982</a:t>
            </a:r>
          </a:p>
        </p:txBody>
      </p:sp>
      <p:sp>
        <p:nvSpPr>
          <p:cNvPr id="13" name="TextBox 12">
            <a:extLst>
              <a:ext uri="{FF2B5EF4-FFF2-40B4-BE49-F238E27FC236}">
                <a16:creationId xmlns:a16="http://schemas.microsoft.com/office/drawing/2014/main" id="{CE6A1146-987F-4DE8-BFAF-CB1F25C16FB0}"/>
              </a:ext>
            </a:extLst>
          </p:cNvPr>
          <p:cNvSpPr txBox="1"/>
          <p:nvPr/>
        </p:nvSpPr>
        <p:spPr>
          <a:xfrm>
            <a:off x="7174676" y="2432123"/>
            <a:ext cx="1816925" cy="707886"/>
          </a:xfrm>
          <a:prstGeom prst="rect">
            <a:avLst/>
          </a:prstGeom>
          <a:noFill/>
        </p:spPr>
        <p:txBody>
          <a:bodyPr wrap="square" rtlCol="0">
            <a:spAutoFit/>
          </a:bodyPr>
          <a:lstStyle/>
          <a:p>
            <a:r>
              <a:rPr lang="en-US" sz="4000" b="1" dirty="0">
                <a:solidFill>
                  <a:schemeClr val="bg1"/>
                </a:solidFill>
              </a:rPr>
              <a:t>1994</a:t>
            </a:r>
          </a:p>
        </p:txBody>
      </p:sp>
    </p:spTree>
    <p:extLst>
      <p:ext uri="{BB962C8B-B14F-4D97-AF65-F5344CB8AC3E}">
        <p14:creationId xmlns:p14="http://schemas.microsoft.com/office/powerpoint/2010/main" val="316390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p Looking for the Silver Bullet and do the Work | Inc.com">
            <a:extLst>
              <a:ext uri="{FF2B5EF4-FFF2-40B4-BE49-F238E27FC236}">
                <a16:creationId xmlns:a16="http://schemas.microsoft.com/office/drawing/2014/main" id="{0584EA60-2743-45F6-9363-259F4BB6C870}"/>
              </a:ext>
            </a:extLst>
          </p:cNvPr>
          <p:cNvPicPr>
            <a:picLocks noGrp="1" noChangeAspect="1" noChangeArrowheads="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bwMode="auto">
          <a:xfrm>
            <a:off x="1758" y="0"/>
            <a:ext cx="7907241" cy="6858000"/>
          </a:xfrm>
          <a:prstGeom prst="rect">
            <a:avLst/>
          </a:prstGeom>
          <a:solidFill>
            <a:srgbClr val="FFFFFF"/>
          </a:solidFill>
        </p:spPr>
      </p:pic>
      <p:sp>
        <p:nvSpPr>
          <p:cNvPr id="4" name="Text Placeholder 3">
            <a:extLst>
              <a:ext uri="{FF2B5EF4-FFF2-40B4-BE49-F238E27FC236}">
                <a16:creationId xmlns:a16="http://schemas.microsoft.com/office/drawing/2014/main" id="{2E0913DE-3C08-4636-A22B-F48706BC8457}"/>
              </a:ext>
            </a:extLst>
          </p:cNvPr>
          <p:cNvSpPr>
            <a:spLocks noGrp="1"/>
          </p:cNvSpPr>
          <p:nvPr>
            <p:ph type="body" sz="quarter" idx="24"/>
          </p:nvPr>
        </p:nvSpPr>
        <p:spPr>
          <a:xfrm>
            <a:off x="8290014" y="1450848"/>
            <a:ext cx="3294592" cy="4873752"/>
          </a:xfrm>
        </p:spPr>
        <p:txBody>
          <a:bodyPr>
            <a:normAutofit/>
          </a:bodyPr>
          <a:lstStyle/>
          <a:p>
            <a:r>
              <a:rPr lang="en-US" dirty="0"/>
              <a:t>Thread the needle</a:t>
            </a:r>
          </a:p>
          <a:p>
            <a:r>
              <a:rPr lang="en-US" dirty="0"/>
              <a:t>Complexity of resources and regulations</a:t>
            </a:r>
          </a:p>
        </p:txBody>
      </p:sp>
      <p:sp>
        <p:nvSpPr>
          <p:cNvPr id="3" name="Title 2">
            <a:extLst>
              <a:ext uri="{FF2B5EF4-FFF2-40B4-BE49-F238E27FC236}">
                <a16:creationId xmlns:a16="http://schemas.microsoft.com/office/drawing/2014/main" id="{D7C0F2B0-CD91-4E88-B51A-ECD0220B0133}"/>
              </a:ext>
            </a:extLst>
          </p:cNvPr>
          <p:cNvSpPr>
            <a:spLocks noGrp="1"/>
          </p:cNvSpPr>
          <p:nvPr>
            <p:ph type="title"/>
          </p:nvPr>
        </p:nvSpPr>
        <p:spPr>
          <a:xfrm>
            <a:off x="8290014" y="381000"/>
            <a:ext cx="3294592" cy="838200"/>
          </a:xfrm>
        </p:spPr>
        <p:txBody>
          <a:bodyPr anchor="t">
            <a:normAutofit/>
          </a:bodyPr>
          <a:lstStyle/>
          <a:p>
            <a:r>
              <a:rPr lang="en-US" dirty="0"/>
              <a:t>No silver bullet</a:t>
            </a:r>
          </a:p>
        </p:txBody>
      </p:sp>
    </p:spTree>
    <p:extLst>
      <p:ext uri="{BB962C8B-B14F-4D97-AF65-F5344CB8AC3E}">
        <p14:creationId xmlns:p14="http://schemas.microsoft.com/office/powerpoint/2010/main" val="2081551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8|6.6"/>
</p:tagLst>
</file>

<file path=ppt/tags/tag2.xml><?xml version="1.0" encoding="utf-8"?>
<p:tagLst xmlns:a="http://schemas.openxmlformats.org/drawingml/2006/main" xmlns:r="http://schemas.openxmlformats.org/officeDocument/2006/relationships" xmlns:p="http://schemas.openxmlformats.org/presentationml/2006/main">
  <p:tag name="TIMING" val="|5.7|6.7|5.4|6.1"/>
</p:tagLst>
</file>

<file path=ppt/theme/theme1.xml><?xml version="1.0" encoding="utf-8"?>
<a:theme xmlns:a="http://schemas.openxmlformats.org/drawingml/2006/main" name="HDR_Whitebkg_Blue">
  <a:themeElements>
    <a:clrScheme name="HDR Brand">
      <a:dk1>
        <a:sysClr val="windowText" lastClr="000000"/>
      </a:dk1>
      <a:lt1>
        <a:sysClr val="window" lastClr="FFFFFF"/>
      </a:lt1>
      <a:dk2>
        <a:srgbClr val="54585A"/>
      </a:dk2>
      <a:lt2>
        <a:srgbClr val="E3E4E5"/>
      </a:lt2>
      <a:accent1>
        <a:srgbClr val="4298B5"/>
      </a:accent1>
      <a:accent2>
        <a:srgbClr val="C8102E"/>
      </a:accent2>
      <a:accent3>
        <a:srgbClr val="FFC600"/>
      </a:accent3>
      <a:accent4>
        <a:srgbClr val="78BE20"/>
      </a:accent4>
      <a:accent5>
        <a:srgbClr val="004C97"/>
      </a:accent5>
      <a:accent6>
        <a:srgbClr val="772583"/>
      </a:accent6>
      <a:hlink>
        <a:srgbClr val="0070C0"/>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DR_Template_WhtBkg_Blue.pptx" id="{01E85382-E71E-4156-93C4-EF43CF53A9D4}" vid="{51CD2D56-F929-41A9-9B4C-F942F1303F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D044ED512717499B185FE5F0065F79" ma:contentTypeVersion="7" ma:contentTypeDescription="Create a new document." ma:contentTypeScope="" ma:versionID="ccf02409a12bef6e82868d8cea30b643">
  <xsd:schema xmlns:xsd="http://www.w3.org/2001/XMLSchema" xmlns:xs="http://www.w3.org/2001/XMLSchema" xmlns:p="http://schemas.microsoft.com/office/2006/metadata/properties" xmlns:ns2="4f8b9330-1d00-4d14-a6c6-65a7609c24eb" targetNamespace="http://schemas.microsoft.com/office/2006/metadata/properties" ma:root="true" ma:fieldsID="d90fa0c3430fafd11d4e77eedd804df8" ns2:_="">
    <xsd:import namespace="4f8b9330-1d00-4d14-a6c6-65a7609c24e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b9330-1d00-4d14-a6c6-65a7609c24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EBA1125E-4247-42B0-B74E-6280B1CD2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b9330-1d00-4d14-a6c6-65a7609c24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FE8081-5A08-4CEC-98F7-B9DDB3604F6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BEBA03F-1F33-42AE-80CF-950AC9C4E0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16x9_HDR_Template_White_Background_and_Primary_Blue</Template>
  <TotalTime>617</TotalTime>
  <Words>1071</Words>
  <Application>Microsoft Office PowerPoint</Application>
  <PresentationFormat>Widescreen</PresentationFormat>
  <Paragraphs>229</Paragraphs>
  <Slides>39</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Arial Narrow</vt:lpstr>
      <vt:lpstr>Calibri</vt:lpstr>
      <vt:lpstr>HDR_Whitebkg_Blue</vt:lpstr>
      <vt:lpstr>Sterling Hwy MP 45-60</vt:lpstr>
      <vt:lpstr>Hello, I’m Katherine Wood</vt:lpstr>
      <vt:lpstr>PowerPoint Presentation</vt:lpstr>
      <vt:lpstr>PowerPoint Presentation</vt:lpstr>
      <vt:lpstr>PowerPoint Presentation</vt:lpstr>
      <vt:lpstr>PowerPoint Presentation</vt:lpstr>
      <vt:lpstr>PowerPoint Presentation</vt:lpstr>
      <vt:lpstr>PowerPoint Presentation</vt:lpstr>
      <vt:lpstr>No silver bullet</vt:lpstr>
      <vt:lpstr>PowerPoint Presentation</vt:lpstr>
      <vt:lpstr>PowerPoint Presentation</vt:lpstr>
      <vt:lpstr>Owning the decision</vt:lpstr>
      <vt:lpstr>PowerPoint Presentation</vt:lpstr>
      <vt:lpstr>Stakeholders</vt:lpstr>
      <vt:lpstr>Issues in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Techniques</vt:lpstr>
      <vt:lpstr>Why is it taking so long?</vt:lpstr>
      <vt:lpstr>Why can’t you just improve it in place?</vt:lpstr>
      <vt:lpstr>PowerPoint Presentation</vt:lpstr>
      <vt:lpstr>PowerPoint Presentation</vt:lpstr>
      <vt:lpstr>PowerPoint Presentation</vt:lpstr>
      <vt:lpstr>The Right Choice</vt:lpstr>
      <vt:lpstr>The Letter</vt:lpstr>
      <vt:lpstr>The Right Choice, round 2</vt:lpstr>
      <vt:lpstr>PowerPoint Presentation</vt:lpstr>
      <vt:lpstr>PowerPoint Presentation</vt:lpstr>
      <vt:lpstr>Techniques</vt:lpstr>
      <vt:lpstr>Design Changes </vt:lpstr>
      <vt:lpstr>Oh no COVID!</vt:lpstr>
      <vt:lpstr>PowerPoint Presentation</vt:lpstr>
      <vt:lpstr>What I learned…</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 Katherine</dc:creator>
  <cp:lastModifiedBy>Wood, Katherine</cp:lastModifiedBy>
  <cp:revision>39</cp:revision>
  <dcterms:created xsi:type="dcterms:W3CDTF">2021-11-15T19:17:26Z</dcterms:created>
  <dcterms:modified xsi:type="dcterms:W3CDTF">2021-11-23T17:36:05Z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0x010100B4D044ED512717499B185FE5F0065F79</vt:lpwstr>
  </property>
  <property fmtid="{D5CDD505-2E9C-101B-9397-08002B2CF9AE}" pid="3" name="Order">
    <vt:r8>100</vt:r8>
  </property>
</Properties>
</file>